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65"/>
  </p:normalViewPr>
  <p:slideViewPr>
    <p:cSldViewPr snapToGrid="0" snapToObjects="1">
      <p:cViewPr varScale="1">
        <p:scale>
          <a:sx n="114" d="100"/>
          <a:sy n="114" d="100"/>
        </p:scale>
        <p:origin x="47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1" Type="http://schemas.openxmlformats.org/officeDocument/2006/relationships/image" Target="../media/image2.jpg"/></Relationships>
</file>

<file path=ppt/diagrams/_rels/data2.xml.rels><?xml version="1.0" encoding="UTF-8" standalone="yes"?>
<Relationships xmlns="http://schemas.openxmlformats.org/package/2006/relationships"><Relationship Id="rId1" Type="http://schemas.openxmlformats.org/officeDocument/2006/relationships/image" Target="../media/image3.jpg"/></Relationships>
</file>

<file path=ppt/diagrams/_rels/drawing1.xml.rels><?xml version="1.0" encoding="UTF-8" standalone="yes"?>
<Relationships xmlns="http://schemas.openxmlformats.org/package/2006/relationships"><Relationship Id="rId1" Type="http://schemas.openxmlformats.org/officeDocument/2006/relationships/image" Target="../media/image2.jpg"/></Relationships>
</file>

<file path=ppt/diagrams/_rels/drawing2.xml.rels><?xml version="1.0" encoding="UTF-8" standalone="yes"?>
<Relationships xmlns="http://schemas.openxmlformats.org/package/2006/relationships"><Relationship Id="rId1" Type="http://schemas.openxmlformats.org/officeDocument/2006/relationships/image" Target="../media/image3.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639856-201D-2749-8DFA-15F79C67FDE6}" type="doc">
      <dgm:prSet loTypeId="urn:microsoft.com/office/officeart/2005/8/layout/vList4" loCatId="" qsTypeId="urn:microsoft.com/office/officeart/2005/8/quickstyle/simple1" qsCatId="simple" csTypeId="urn:microsoft.com/office/officeart/2005/8/colors/accent1_2" csCatId="accent1" phldr="1"/>
      <dgm:spPr/>
      <dgm:t>
        <a:bodyPr/>
        <a:lstStyle/>
        <a:p>
          <a:endParaRPr lang="en-US"/>
        </a:p>
      </dgm:t>
    </dgm:pt>
    <dgm:pt modelId="{EC347CE1-ECA0-4744-B52F-C5201A6F9D87}">
      <dgm:prSet phldrT="[Text]" custT="1"/>
      <dgm:spPr/>
      <dgm:t>
        <a:bodyPr/>
        <a:lstStyle/>
        <a:p>
          <a:r>
            <a:rPr lang="en-US" sz="1800" b="0" i="0" baseline="0" dirty="0"/>
            <a:t>To classify tweets about driverless cars as from very positive to very negative.</a:t>
          </a:r>
          <a:endParaRPr lang="en-US" sz="3200" b="1" i="0" baseline="0" dirty="0"/>
        </a:p>
      </dgm:t>
    </dgm:pt>
    <dgm:pt modelId="{399F3C0A-575E-9840-AD21-A58FBD05AF47}" type="parTrans" cxnId="{036A7AD2-748D-284F-9DD0-986A16BFD46B}">
      <dgm:prSet/>
      <dgm:spPr/>
      <dgm:t>
        <a:bodyPr/>
        <a:lstStyle/>
        <a:p>
          <a:endParaRPr lang="en-US"/>
        </a:p>
      </dgm:t>
    </dgm:pt>
    <dgm:pt modelId="{34D0110E-561C-924E-AC69-856B8FE8C815}" type="sibTrans" cxnId="{036A7AD2-748D-284F-9DD0-986A16BFD46B}">
      <dgm:prSet/>
      <dgm:spPr/>
      <dgm:t>
        <a:bodyPr/>
        <a:lstStyle/>
        <a:p>
          <a:endParaRPr lang="en-US"/>
        </a:p>
      </dgm:t>
    </dgm:pt>
    <dgm:pt modelId="{3A2707C3-C536-3445-9E58-06AF2043A74D}" type="pres">
      <dgm:prSet presAssocID="{D9639856-201D-2749-8DFA-15F79C67FDE6}" presName="linear" presStyleCnt="0">
        <dgm:presLayoutVars>
          <dgm:dir/>
          <dgm:resizeHandles val="exact"/>
        </dgm:presLayoutVars>
      </dgm:prSet>
      <dgm:spPr/>
    </dgm:pt>
    <dgm:pt modelId="{5468A5BE-4CD6-6149-938C-59C97BFC7372}" type="pres">
      <dgm:prSet presAssocID="{EC347CE1-ECA0-4744-B52F-C5201A6F9D87}" presName="comp" presStyleCnt="0"/>
      <dgm:spPr/>
    </dgm:pt>
    <dgm:pt modelId="{7540BD84-C2C1-7547-8BFD-76E3039C8DCF}" type="pres">
      <dgm:prSet presAssocID="{EC347CE1-ECA0-4744-B52F-C5201A6F9D87}" presName="box" presStyleLbl="node1" presStyleIdx="0" presStyleCnt="1"/>
      <dgm:spPr/>
    </dgm:pt>
    <dgm:pt modelId="{4B3818B4-F9DE-2843-B62D-32E21C555943}" type="pres">
      <dgm:prSet presAssocID="{EC347CE1-ECA0-4744-B52F-C5201A6F9D87}" presName="img" presStyleLbl="fgImgPlac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t="-19000" b="-19000"/>
          </a:stretch>
        </a:blipFill>
      </dgm:spPr>
    </dgm:pt>
    <dgm:pt modelId="{7542F748-EC2E-8749-B75F-2FF805832087}" type="pres">
      <dgm:prSet presAssocID="{EC347CE1-ECA0-4744-B52F-C5201A6F9D87}" presName="text" presStyleLbl="node1" presStyleIdx="0" presStyleCnt="1">
        <dgm:presLayoutVars>
          <dgm:bulletEnabled val="1"/>
        </dgm:presLayoutVars>
      </dgm:prSet>
      <dgm:spPr/>
    </dgm:pt>
  </dgm:ptLst>
  <dgm:cxnLst>
    <dgm:cxn modelId="{990B210A-FF7B-7640-AA71-A349FBF2D1A0}" type="presOf" srcId="{EC347CE1-ECA0-4744-B52F-C5201A6F9D87}" destId="{7542F748-EC2E-8749-B75F-2FF805832087}" srcOrd="1" destOrd="0" presId="urn:microsoft.com/office/officeart/2005/8/layout/vList4"/>
    <dgm:cxn modelId="{036A7AD2-748D-284F-9DD0-986A16BFD46B}" srcId="{D9639856-201D-2749-8DFA-15F79C67FDE6}" destId="{EC347CE1-ECA0-4744-B52F-C5201A6F9D87}" srcOrd="0" destOrd="0" parTransId="{399F3C0A-575E-9840-AD21-A58FBD05AF47}" sibTransId="{34D0110E-561C-924E-AC69-856B8FE8C815}"/>
    <dgm:cxn modelId="{FF8917E1-9EB7-D742-8C8E-B5AB22DC011F}" type="presOf" srcId="{D9639856-201D-2749-8DFA-15F79C67FDE6}" destId="{3A2707C3-C536-3445-9E58-06AF2043A74D}" srcOrd="0" destOrd="0" presId="urn:microsoft.com/office/officeart/2005/8/layout/vList4"/>
    <dgm:cxn modelId="{76839AF1-FE4F-4A4F-9AA5-D6AF8A9A286D}" type="presOf" srcId="{EC347CE1-ECA0-4744-B52F-C5201A6F9D87}" destId="{7540BD84-C2C1-7547-8BFD-76E3039C8DCF}" srcOrd="0" destOrd="0" presId="urn:microsoft.com/office/officeart/2005/8/layout/vList4"/>
    <dgm:cxn modelId="{DB77DF11-E74D-B840-9550-7D1ACD64729A}" type="presParOf" srcId="{3A2707C3-C536-3445-9E58-06AF2043A74D}" destId="{5468A5BE-4CD6-6149-938C-59C97BFC7372}" srcOrd="0" destOrd="0" presId="urn:microsoft.com/office/officeart/2005/8/layout/vList4"/>
    <dgm:cxn modelId="{5893CA5A-5BAD-684B-9B62-D8E37C0AC101}" type="presParOf" srcId="{5468A5BE-4CD6-6149-938C-59C97BFC7372}" destId="{7540BD84-C2C1-7547-8BFD-76E3039C8DCF}" srcOrd="0" destOrd="0" presId="urn:microsoft.com/office/officeart/2005/8/layout/vList4"/>
    <dgm:cxn modelId="{65C48A6B-BE95-BB49-98DB-6FC0ADE5A81C}" type="presParOf" srcId="{5468A5BE-4CD6-6149-938C-59C97BFC7372}" destId="{4B3818B4-F9DE-2843-B62D-32E21C555943}" srcOrd="1" destOrd="0" presId="urn:microsoft.com/office/officeart/2005/8/layout/vList4"/>
    <dgm:cxn modelId="{B917B959-0C55-D04E-A654-0F5552EAE3E4}" type="presParOf" srcId="{5468A5BE-4CD6-6149-938C-59C97BFC7372}" destId="{7542F748-EC2E-8749-B75F-2FF805832087}"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83CA2D1-E956-E249-9F0E-28AE15606C4B}" type="doc">
      <dgm:prSet loTypeId="urn:microsoft.com/office/officeart/2005/8/layout/vList4" loCatId="" qsTypeId="urn:microsoft.com/office/officeart/2005/8/quickstyle/simple1" qsCatId="simple" csTypeId="urn:microsoft.com/office/officeart/2005/8/colors/accent1_2" csCatId="accent1" phldr="1"/>
      <dgm:spPr/>
      <dgm:t>
        <a:bodyPr/>
        <a:lstStyle/>
        <a:p>
          <a:endParaRPr lang="en-US"/>
        </a:p>
      </dgm:t>
    </dgm:pt>
    <dgm:pt modelId="{0B55D7FA-014D-EE4B-8BE1-5D42CEA73C44}">
      <dgm:prSet phldrT="[Text]" custT="1"/>
      <dgm:spPr/>
      <dgm:t>
        <a:bodyPr/>
        <a:lstStyle/>
        <a:p>
          <a:r>
            <a:rPr lang="en-US" sz="1800" b="0" i="0" baseline="0" dirty="0"/>
            <a:t>The reason to choose this dataset is to analyze the sentiments of different people regarding driverless cars and then perform predictive modeling so we can get the sentiment analysis on everyday tweets. The analysis can be useful for different car companies like Toyota, Honda and many more to know about what is current sentiment among different people over the world so they can channelize their investments properly and help their business to grow further</a:t>
          </a:r>
          <a:r>
            <a:rPr lang="en-US" sz="2200" b="0" i="0" dirty="0"/>
            <a:t>.</a:t>
          </a:r>
          <a:endParaRPr lang="en-US" sz="2200" dirty="0"/>
        </a:p>
      </dgm:t>
    </dgm:pt>
    <dgm:pt modelId="{7572FBB4-C478-E04D-8E0A-B8AE0D3EDBE3}" type="parTrans" cxnId="{5BC0490E-5671-B747-8B00-48510C389B69}">
      <dgm:prSet/>
      <dgm:spPr/>
      <dgm:t>
        <a:bodyPr/>
        <a:lstStyle/>
        <a:p>
          <a:endParaRPr lang="en-US"/>
        </a:p>
      </dgm:t>
    </dgm:pt>
    <dgm:pt modelId="{025E0620-A4C7-EC40-B3EC-F061658645D6}" type="sibTrans" cxnId="{5BC0490E-5671-B747-8B00-48510C389B69}">
      <dgm:prSet/>
      <dgm:spPr/>
      <dgm:t>
        <a:bodyPr/>
        <a:lstStyle/>
        <a:p>
          <a:endParaRPr lang="en-US"/>
        </a:p>
      </dgm:t>
    </dgm:pt>
    <dgm:pt modelId="{E2F83872-0AEF-6B49-B5E8-99BF538373BB}" type="pres">
      <dgm:prSet presAssocID="{983CA2D1-E956-E249-9F0E-28AE15606C4B}" presName="linear" presStyleCnt="0">
        <dgm:presLayoutVars>
          <dgm:dir/>
          <dgm:resizeHandles val="exact"/>
        </dgm:presLayoutVars>
      </dgm:prSet>
      <dgm:spPr/>
    </dgm:pt>
    <dgm:pt modelId="{0A37A081-A54D-CF4D-9752-2EA36A00D05E}" type="pres">
      <dgm:prSet presAssocID="{0B55D7FA-014D-EE4B-8BE1-5D42CEA73C44}" presName="comp" presStyleCnt="0"/>
      <dgm:spPr/>
    </dgm:pt>
    <dgm:pt modelId="{AF06A5D2-F24E-3748-8612-87D0CFC535E8}" type="pres">
      <dgm:prSet presAssocID="{0B55D7FA-014D-EE4B-8BE1-5D42CEA73C44}" presName="box" presStyleLbl="node1" presStyleIdx="0" presStyleCnt="1"/>
      <dgm:spPr/>
    </dgm:pt>
    <dgm:pt modelId="{E78165E6-0896-8949-AAEB-3F4C5C65936B}" type="pres">
      <dgm:prSet presAssocID="{0B55D7FA-014D-EE4B-8BE1-5D42CEA73C44}" presName="img" presStyleLbl="fgImgPlac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l="-53000" r="-53000"/>
          </a:stretch>
        </a:blipFill>
      </dgm:spPr>
    </dgm:pt>
    <dgm:pt modelId="{1E07273A-CD57-4B4E-8A6A-B0B14118B277}" type="pres">
      <dgm:prSet presAssocID="{0B55D7FA-014D-EE4B-8BE1-5D42CEA73C44}" presName="text" presStyleLbl="node1" presStyleIdx="0" presStyleCnt="1">
        <dgm:presLayoutVars>
          <dgm:bulletEnabled val="1"/>
        </dgm:presLayoutVars>
      </dgm:prSet>
      <dgm:spPr/>
    </dgm:pt>
  </dgm:ptLst>
  <dgm:cxnLst>
    <dgm:cxn modelId="{5BC0490E-5671-B747-8B00-48510C389B69}" srcId="{983CA2D1-E956-E249-9F0E-28AE15606C4B}" destId="{0B55D7FA-014D-EE4B-8BE1-5D42CEA73C44}" srcOrd="0" destOrd="0" parTransId="{7572FBB4-C478-E04D-8E0A-B8AE0D3EDBE3}" sibTransId="{025E0620-A4C7-EC40-B3EC-F061658645D6}"/>
    <dgm:cxn modelId="{A1DD065E-E839-5A46-8709-ACA806E6C795}" type="presOf" srcId="{983CA2D1-E956-E249-9F0E-28AE15606C4B}" destId="{E2F83872-0AEF-6B49-B5E8-99BF538373BB}" srcOrd="0" destOrd="0" presId="urn:microsoft.com/office/officeart/2005/8/layout/vList4"/>
    <dgm:cxn modelId="{C885CDA0-49A6-8E41-AEA2-E78B2660719C}" type="presOf" srcId="{0B55D7FA-014D-EE4B-8BE1-5D42CEA73C44}" destId="{AF06A5D2-F24E-3748-8612-87D0CFC535E8}" srcOrd="0" destOrd="0" presId="urn:microsoft.com/office/officeart/2005/8/layout/vList4"/>
    <dgm:cxn modelId="{C332BAF2-79EF-2C47-8FE1-CF29606AA35C}" type="presOf" srcId="{0B55D7FA-014D-EE4B-8BE1-5D42CEA73C44}" destId="{1E07273A-CD57-4B4E-8A6A-B0B14118B277}" srcOrd="1" destOrd="0" presId="urn:microsoft.com/office/officeart/2005/8/layout/vList4"/>
    <dgm:cxn modelId="{A0D98AB9-40DF-214F-85FD-651B92981EE4}" type="presParOf" srcId="{E2F83872-0AEF-6B49-B5E8-99BF538373BB}" destId="{0A37A081-A54D-CF4D-9752-2EA36A00D05E}" srcOrd="0" destOrd="0" presId="urn:microsoft.com/office/officeart/2005/8/layout/vList4"/>
    <dgm:cxn modelId="{DBB921E0-41C5-4D49-92FD-96EEBF25C126}" type="presParOf" srcId="{0A37A081-A54D-CF4D-9752-2EA36A00D05E}" destId="{AF06A5D2-F24E-3748-8612-87D0CFC535E8}" srcOrd="0" destOrd="0" presId="urn:microsoft.com/office/officeart/2005/8/layout/vList4"/>
    <dgm:cxn modelId="{8B2F1AEE-7248-B345-93A5-5DB44452456A}" type="presParOf" srcId="{0A37A081-A54D-CF4D-9752-2EA36A00D05E}" destId="{E78165E6-0896-8949-AAEB-3F4C5C65936B}" srcOrd="1" destOrd="0" presId="urn:microsoft.com/office/officeart/2005/8/layout/vList4"/>
    <dgm:cxn modelId="{11D14D78-907A-6948-8007-95073DF69512}" type="presParOf" srcId="{0A37A081-A54D-CF4D-9752-2EA36A00D05E}" destId="{1E07273A-CD57-4B4E-8A6A-B0B14118B277}"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224F433-C09C-B646-8ECC-32A4DA21D0D5}" type="doc">
      <dgm:prSet loTypeId="urn:microsoft.com/office/officeart/2005/8/layout/list1" loCatId="" qsTypeId="urn:microsoft.com/office/officeart/2005/8/quickstyle/simple1" qsCatId="simple" csTypeId="urn:microsoft.com/office/officeart/2005/8/colors/accent1_2" csCatId="accent1" phldr="1"/>
      <dgm:spPr/>
      <dgm:t>
        <a:bodyPr/>
        <a:lstStyle/>
        <a:p>
          <a:endParaRPr lang="en-US"/>
        </a:p>
      </dgm:t>
    </dgm:pt>
    <dgm:pt modelId="{77823B58-8C9F-6042-857F-4E2193C102B6}">
      <dgm:prSet phldrT="[Text]" custT="1"/>
      <dgm:spPr/>
      <dgm:t>
        <a:bodyPr/>
        <a:lstStyle/>
        <a:p>
          <a:r>
            <a:rPr lang="en-US" sz="1000" baseline="0" dirty="0"/>
            <a:t>Data is from crowdflower.com </a:t>
          </a:r>
        </a:p>
      </dgm:t>
    </dgm:pt>
    <dgm:pt modelId="{CD9A8DA8-A84C-7D4B-92AA-2FB099330045}" type="parTrans" cxnId="{71BBFEB1-0B5C-754B-9895-6514E6998945}">
      <dgm:prSet/>
      <dgm:spPr/>
      <dgm:t>
        <a:bodyPr/>
        <a:lstStyle/>
        <a:p>
          <a:endParaRPr lang="en-US"/>
        </a:p>
      </dgm:t>
    </dgm:pt>
    <dgm:pt modelId="{F83BAF35-9B49-B546-99AC-D2F263C5EEE7}" type="sibTrans" cxnId="{71BBFEB1-0B5C-754B-9895-6514E6998945}">
      <dgm:prSet/>
      <dgm:spPr/>
      <dgm:t>
        <a:bodyPr/>
        <a:lstStyle/>
        <a:p>
          <a:endParaRPr lang="en-US"/>
        </a:p>
      </dgm:t>
    </dgm:pt>
    <dgm:pt modelId="{3E32743D-5B77-DB4E-8AB0-EBC3D2BD90D0}">
      <dgm:prSet phldrT="[Text]" custT="1"/>
      <dgm:spPr/>
      <dgm:t>
        <a:bodyPr/>
        <a:lstStyle/>
        <a:p>
          <a:r>
            <a:rPr lang="en-US" sz="1000" baseline="0" dirty="0"/>
            <a:t>Sentiments are classified from very positive to very negative for tweets related to driverless cars</a:t>
          </a:r>
        </a:p>
      </dgm:t>
    </dgm:pt>
    <dgm:pt modelId="{D170A006-7C85-A64A-AE95-481560FE5801}" type="parTrans" cxnId="{4DFBC9CE-7E78-174E-9F96-1E5F07081135}">
      <dgm:prSet/>
      <dgm:spPr/>
      <dgm:t>
        <a:bodyPr/>
        <a:lstStyle/>
        <a:p>
          <a:endParaRPr lang="en-US"/>
        </a:p>
      </dgm:t>
    </dgm:pt>
    <dgm:pt modelId="{0DB8AA84-DF9E-5643-89A1-CB7C23584565}" type="sibTrans" cxnId="{4DFBC9CE-7E78-174E-9F96-1E5F07081135}">
      <dgm:prSet/>
      <dgm:spPr/>
      <dgm:t>
        <a:bodyPr/>
        <a:lstStyle/>
        <a:p>
          <a:endParaRPr lang="en-US"/>
        </a:p>
      </dgm:t>
    </dgm:pt>
    <dgm:pt modelId="{937A3260-47EC-904A-A6E0-8C1F8E21FB6E}">
      <dgm:prSet phldrT="[Text]"/>
      <dgm:spPr/>
      <dgm:t>
        <a:bodyPr/>
        <a:lstStyle/>
        <a:p>
          <a:r>
            <a:rPr lang="en-US" dirty="0"/>
            <a:t>Very positive, slightly positive, neutral, slightly negative and very negative so multiclass data</a:t>
          </a:r>
        </a:p>
      </dgm:t>
    </dgm:pt>
    <dgm:pt modelId="{4B074C21-15B9-5E49-A150-43E023537F83}" type="parTrans" cxnId="{15806206-7CC1-9F49-956E-FCB14C85DE98}">
      <dgm:prSet/>
      <dgm:spPr/>
      <dgm:t>
        <a:bodyPr/>
        <a:lstStyle/>
        <a:p>
          <a:endParaRPr lang="en-US"/>
        </a:p>
      </dgm:t>
    </dgm:pt>
    <dgm:pt modelId="{1D979D19-C5D0-3B45-8E40-C63A0EA3F0ED}" type="sibTrans" cxnId="{15806206-7CC1-9F49-956E-FCB14C85DE98}">
      <dgm:prSet/>
      <dgm:spPr/>
      <dgm:t>
        <a:bodyPr/>
        <a:lstStyle/>
        <a:p>
          <a:endParaRPr lang="en-US"/>
        </a:p>
      </dgm:t>
    </dgm:pt>
    <dgm:pt modelId="{5F64D7AB-D387-4642-9A53-E099EB85FA12}">
      <dgm:prSet/>
      <dgm:spPr/>
      <dgm:t>
        <a:bodyPr/>
        <a:lstStyle/>
        <a:p>
          <a:r>
            <a:rPr lang="en-US" dirty="0"/>
            <a:t>Used Apache Spark in Batch Mode</a:t>
          </a:r>
        </a:p>
      </dgm:t>
    </dgm:pt>
    <dgm:pt modelId="{82BF67F0-96DC-9940-B832-76380B62E408}" type="parTrans" cxnId="{E4CA9137-5DCB-504E-9B36-FAEB1224A29C}">
      <dgm:prSet/>
      <dgm:spPr/>
      <dgm:t>
        <a:bodyPr/>
        <a:lstStyle/>
        <a:p>
          <a:endParaRPr lang="en-US"/>
        </a:p>
      </dgm:t>
    </dgm:pt>
    <dgm:pt modelId="{FF573DA8-3852-224C-9887-0B47662647A5}" type="sibTrans" cxnId="{E4CA9137-5DCB-504E-9B36-FAEB1224A29C}">
      <dgm:prSet/>
      <dgm:spPr/>
      <dgm:t>
        <a:bodyPr/>
        <a:lstStyle/>
        <a:p>
          <a:endParaRPr lang="en-US"/>
        </a:p>
      </dgm:t>
    </dgm:pt>
    <dgm:pt modelId="{623B4685-9FF1-0146-A8A3-633CD552A76A}" type="pres">
      <dgm:prSet presAssocID="{6224F433-C09C-B646-8ECC-32A4DA21D0D5}" presName="linear" presStyleCnt="0">
        <dgm:presLayoutVars>
          <dgm:dir/>
          <dgm:animLvl val="lvl"/>
          <dgm:resizeHandles val="exact"/>
        </dgm:presLayoutVars>
      </dgm:prSet>
      <dgm:spPr/>
    </dgm:pt>
    <dgm:pt modelId="{CC52E0A5-F5D1-3D49-8104-B45568666411}" type="pres">
      <dgm:prSet presAssocID="{77823B58-8C9F-6042-857F-4E2193C102B6}" presName="parentLin" presStyleCnt="0"/>
      <dgm:spPr/>
    </dgm:pt>
    <dgm:pt modelId="{24803AE0-0A68-FB45-9BA9-48B27D02EB42}" type="pres">
      <dgm:prSet presAssocID="{77823B58-8C9F-6042-857F-4E2193C102B6}" presName="parentLeftMargin" presStyleLbl="node1" presStyleIdx="0" presStyleCnt="4"/>
      <dgm:spPr/>
    </dgm:pt>
    <dgm:pt modelId="{59C6A064-9C33-A74D-AE89-BB93FBBF2EF5}" type="pres">
      <dgm:prSet presAssocID="{77823B58-8C9F-6042-857F-4E2193C102B6}" presName="parentText" presStyleLbl="node1" presStyleIdx="0" presStyleCnt="4">
        <dgm:presLayoutVars>
          <dgm:chMax val="0"/>
          <dgm:bulletEnabled val="1"/>
        </dgm:presLayoutVars>
      </dgm:prSet>
      <dgm:spPr/>
    </dgm:pt>
    <dgm:pt modelId="{E9B0352D-B0FC-E343-B602-1FBA8C3E43D6}" type="pres">
      <dgm:prSet presAssocID="{77823B58-8C9F-6042-857F-4E2193C102B6}" presName="negativeSpace" presStyleCnt="0"/>
      <dgm:spPr/>
    </dgm:pt>
    <dgm:pt modelId="{71408966-997A-5C44-9BF9-714E83FFF7C0}" type="pres">
      <dgm:prSet presAssocID="{77823B58-8C9F-6042-857F-4E2193C102B6}" presName="childText" presStyleLbl="conFgAcc1" presStyleIdx="0" presStyleCnt="4">
        <dgm:presLayoutVars>
          <dgm:bulletEnabled val="1"/>
        </dgm:presLayoutVars>
      </dgm:prSet>
      <dgm:spPr/>
    </dgm:pt>
    <dgm:pt modelId="{708E9B18-A644-5D43-B6C7-9A6D69C643CB}" type="pres">
      <dgm:prSet presAssocID="{F83BAF35-9B49-B546-99AC-D2F263C5EEE7}" presName="spaceBetweenRectangles" presStyleCnt="0"/>
      <dgm:spPr/>
    </dgm:pt>
    <dgm:pt modelId="{0353ADB4-B275-5840-8C2F-EFCBD0AB3C2F}" type="pres">
      <dgm:prSet presAssocID="{3E32743D-5B77-DB4E-8AB0-EBC3D2BD90D0}" presName="parentLin" presStyleCnt="0"/>
      <dgm:spPr/>
    </dgm:pt>
    <dgm:pt modelId="{4274B141-399F-514A-B16D-5352E134351F}" type="pres">
      <dgm:prSet presAssocID="{3E32743D-5B77-DB4E-8AB0-EBC3D2BD90D0}" presName="parentLeftMargin" presStyleLbl="node1" presStyleIdx="0" presStyleCnt="4"/>
      <dgm:spPr/>
    </dgm:pt>
    <dgm:pt modelId="{65A977FB-D4C9-C446-A91B-A571D07184E9}" type="pres">
      <dgm:prSet presAssocID="{3E32743D-5B77-DB4E-8AB0-EBC3D2BD90D0}" presName="parentText" presStyleLbl="node1" presStyleIdx="1" presStyleCnt="4">
        <dgm:presLayoutVars>
          <dgm:chMax val="0"/>
          <dgm:bulletEnabled val="1"/>
        </dgm:presLayoutVars>
      </dgm:prSet>
      <dgm:spPr/>
    </dgm:pt>
    <dgm:pt modelId="{1449C671-3287-FA4B-AEFA-B42942A8527A}" type="pres">
      <dgm:prSet presAssocID="{3E32743D-5B77-DB4E-8AB0-EBC3D2BD90D0}" presName="negativeSpace" presStyleCnt="0"/>
      <dgm:spPr/>
    </dgm:pt>
    <dgm:pt modelId="{36D5782E-2165-B744-A273-F8082B531C94}" type="pres">
      <dgm:prSet presAssocID="{3E32743D-5B77-DB4E-8AB0-EBC3D2BD90D0}" presName="childText" presStyleLbl="conFgAcc1" presStyleIdx="1" presStyleCnt="4">
        <dgm:presLayoutVars>
          <dgm:bulletEnabled val="1"/>
        </dgm:presLayoutVars>
      </dgm:prSet>
      <dgm:spPr/>
    </dgm:pt>
    <dgm:pt modelId="{05941A82-7211-E340-A25D-BFA5115603AB}" type="pres">
      <dgm:prSet presAssocID="{0DB8AA84-DF9E-5643-89A1-CB7C23584565}" presName="spaceBetweenRectangles" presStyleCnt="0"/>
      <dgm:spPr/>
    </dgm:pt>
    <dgm:pt modelId="{314AAA1E-034C-BA49-97F2-23428168D469}" type="pres">
      <dgm:prSet presAssocID="{937A3260-47EC-904A-A6E0-8C1F8E21FB6E}" presName="parentLin" presStyleCnt="0"/>
      <dgm:spPr/>
    </dgm:pt>
    <dgm:pt modelId="{3BF47699-711F-B142-854E-CE4D82029449}" type="pres">
      <dgm:prSet presAssocID="{937A3260-47EC-904A-A6E0-8C1F8E21FB6E}" presName="parentLeftMargin" presStyleLbl="node1" presStyleIdx="1" presStyleCnt="4"/>
      <dgm:spPr/>
    </dgm:pt>
    <dgm:pt modelId="{A007BA1F-96B0-944A-89CF-ABDF4E3B5DB8}" type="pres">
      <dgm:prSet presAssocID="{937A3260-47EC-904A-A6E0-8C1F8E21FB6E}" presName="parentText" presStyleLbl="node1" presStyleIdx="2" presStyleCnt="4">
        <dgm:presLayoutVars>
          <dgm:chMax val="0"/>
          <dgm:bulletEnabled val="1"/>
        </dgm:presLayoutVars>
      </dgm:prSet>
      <dgm:spPr/>
    </dgm:pt>
    <dgm:pt modelId="{E75A9623-5FB9-7E49-9342-D8234BF49399}" type="pres">
      <dgm:prSet presAssocID="{937A3260-47EC-904A-A6E0-8C1F8E21FB6E}" presName="negativeSpace" presStyleCnt="0"/>
      <dgm:spPr/>
    </dgm:pt>
    <dgm:pt modelId="{2BD42D83-0F73-3846-BBF1-02ECCA670473}" type="pres">
      <dgm:prSet presAssocID="{937A3260-47EC-904A-A6E0-8C1F8E21FB6E}" presName="childText" presStyleLbl="conFgAcc1" presStyleIdx="2" presStyleCnt="4">
        <dgm:presLayoutVars>
          <dgm:bulletEnabled val="1"/>
        </dgm:presLayoutVars>
      </dgm:prSet>
      <dgm:spPr/>
    </dgm:pt>
    <dgm:pt modelId="{3458111E-D074-FA4B-95B1-18E26DA482DC}" type="pres">
      <dgm:prSet presAssocID="{1D979D19-C5D0-3B45-8E40-C63A0EA3F0ED}" presName="spaceBetweenRectangles" presStyleCnt="0"/>
      <dgm:spPr/>
    </dgm:pt>
    <dgm:pt modelId="{3F3D7D0D-9D56-B94A-A1AA-C86B0C48C4F6}" type="pres">
      <dgm:prSet presAssocID="{5F64D7AB-D387-4642-9A53-E099EB85FA12}" presName="parentLin" presStyleCnt="0"/>
      <dgm:spPr/>
    </dgm:pt>
    <dgm:pt modelId="{AA950C61-7910-F347-92A5-D1AA9E4680A3}" type="pres">
      <dgm:prSet presAssocID="{5F64D7AB-D387-4642-9A53-E099EB85FA12}" presName="parentLeftMargin" presStyleLbl="node1" presStyleIdx="2" presStyleCnt="4"/>
      <dgm:spPr/>
    </dgm:pt>
    <dgm:pt modelId="{E6DBCF4D-4239-7743-95B9-94C5CCEBBBA5}" type="pres">
      <dgm:prSet presAssocID="{5F64D7AB-D387-4642-9A53-E099EB85FA12}" presName="parentText" presStyleLbl="node1" presStyleIdx="3" presStyleCnt="4">
        <dgm:presLayoutVars>
          <dgm:chMax val="0"/>
          <dgm:bulletEnabled val="1"/>
        </dgm:presLayoutVars>
      </dgm:prSet>
      <dgm:spPr/>
    </dgm:pt>
    <dgm:pt modelId="{20BC8FF8-B69E-CE48-87B6-20F1ADDFA544}" type="pres">
      <dgm:prSet presAssocID="{5F64D7AB-D387-4642-9A53-E099EB85FA12}" presName="negativeSpace" presStyleCnt="0"/>
      <dgm:spPr/>
    </dgm:pt>
    <dgm:pt modelId="{08A5821F-A001-8145-826A-CCED4B06908F}" type="pres">
      <dgm:prSet presAssocID="{5F64D7AB-D387-4642-9A53-E099EB85FA12}" presName="childText" presStyleLbl="conFgAcc1" presStyleIdx="3" presStyleCnt="4">
        <dgm:presLayoutVars>
          <dgm:bulletEnabled val="1"/>
        </dgm:presLayoutVars>
      </dgm:prSet>
      <dgm:spPr/>
    </dgm:pt>
  </dgm:ptLst>
  <dgm:cxnLst>
    <dgm:cxn modelId="{15806206-7CC1-9F49-956E-FCB14C85DE98}" srcId="{6224F433-C09C-B646-8ECC-32A4DA21D0D5}" destId="{937A3260-47EC-904A-A6E0-8C1F8E21FB6E}" srcOrd="2" destOrd="0" parTransId="{4B074C21-15B9-5E49-A150-43E023537F83}" sibTransId="{1D979D19-C5D0-3B45-8E40-C63A0EA3F0ED}"/>
    <dgm:cxn modelId="{39D77206-DB0B-474E-9538-65B7E3D49A74}" type="presOf" srcId="{5F64D7AB-D387-4642-9A53-E099EB85FA12}" destId="{E6DBCF4D-4239-7743-95B9-94C5CCEBBBA5}" srcOrd="1" destOrd="0" presId="urn:microsoft.com/office/officeart/2005/8/layout/list1"/>
    <dgm:cxn modelId="{31B78B0A-8C70-D348-B088-469DEF2CF80F}" type="presOf" srcId="{937A3260-47EC-904A-A6E0-8C1F8E21FB6E}" destId="{A007BA1F-96B0-944A-89CF-ABDF4E3B5DB8}" srcOrd="1" destOrd="0" presId="urn:microsoft.com/office/officeart/2005/8/layout/list1"/>
    <dgm:cxn modelId="{37289019-85D3-0744-9A67-6E092560517C}" type="presOf" srcId="{3E32743D-5B77-DB4E-8AB0-EBC3D2BD90D0}" destId="{4274B141-399F-514A-B16D-5352E134351F}" srcOrd="0" destOrd="0" presId="urn:microsoft.com/office/officeart/2005/8/layout/list1"/>
    <dgm:cxn modelId="{1850861E-01F8-3A4B-A7C5-FD12709A3E9A}" type="presOf" srcId="{3E32743D-5B77-DB4E-8AB0-EBC3D2BD90D0}" destId="{65A977FB-D4C9-C446-A91B-A571D07184E9}" srcOrd="1" destOrd="0" presId="urn:microsoft.com/office/officeart/2005/8/layout/list1"/>
    <dgm:cxn modelId="{E4CA9137-5DCB-504E-9B36-FAEB1224A29C}" srcId="{6224F433-C09C-B646-8ECC-32A4DA21D0D5}" destId="{5F64D7AB-D387-4642-9A53-E099EB85FA12}" srcOrd="3" destOrd="0" parTransId="{82BF67F0-96DC-9940-B832-76380B62E408}" sibTransId="{FF573DA8-3852-224C-9887-0B47662647A5}"/>
    <dgm:cxn modelId="{531E156C-CA82-B643-886D-EDB84F6C4D0D}" type="presOf" srcId="{77823B58-8C9F-6042-857F-4E2193C102B6}" destId="{24803AE0-0A68-FB45-9BA9-48B27D02EB42}" srcOrd="0" destOrd="0" presId="urn:microsoft.com/office/officeart/2005/8/layout/list1"/>
    <dgm:cxn modelId="{52463B90-C77B-1549-A45C-27091006A7C2}" type="presOf" srcId="{77823B58-8C9F-6042-857F-4E2193C102B6}" destId="{59C6A064-9C33-A74D-AE89-BB93FBBF2EF5}" srcOrd="1" destOrd="0" presId="urn:microsoft.com/office/officeart/2005/8/layout/list1"/>
    <dgm:cxn modelId="{C9B259AD-D320-3C4A-902C-814F662BC1BE}" type="presOf" srcId="{5F64D7AB-D387-4642-9A53-E099EB85FA12}" destId="{AA950C61-7910-F347-92A5-D1AA9E4680A3}" srcOrd="0" destOrd="0" presId="urn:microsoft.com/office/officeart/2005/8/layout/list1"/>
    <dgm:cxn modelId="{71BBFEB1-0B5C-754B-9895-6514E6998945}" srcId="{6224F433-C09C-B646-8ECC-32A4DA21D0D5}" destId="{77823B58-8C9F-6042-857F-4E2193C102B6}" srcOrd="0" destOrd="0" parTransId="{CD9A8DA8-A84C-7D4B-92AA-2FB099330045}" sibTransId="{F83BAF35-9B49-B546-99AC-D2F263C5EEE7}"/>
    <dgm:cxn modelId="{44B66CC6-8A00-7A4A-B5D9-CD20099DCCC2}" type="presOf" srcId="{6224F433-C09C-B646-8ECC-32A4DA21D0D5}" destId="{623B4685-9FF1-0146-A8A3-633CD552A76A}" srcOrd="0" destOrd="0" presId="urn:microsoft.com/office/officeart/2005/8/layout/list1"/>
    <dgm:cxn modelId="{4DFBC9CE-7E78-174E-9F96-1E5F07081135}" srcId="{6224F433-C09C-B646-8ECC-32A4DA21D0D5}" destId="{3E32743D-5B77-DB4E-8AB0-EBC3D2BD90D0}" srcOrd="1" destOrd="0" parTransId="{D170A006-7C85-A64A-AE95-481560FE5801}" sibTransId="{0DB8AA84-DF9E-5643-89A1-CB7C23584565}"/>
    <dgm:cxn modelId="{63581CD8-E556-5D49-AF41-0C341796DD5F}" type="presOf" srcId="{937A3260-47EC-904A-A6E0-8C1F8E21FB6E}" destId="{3BF47699-711F-B142-854E-CE4D82029449}" srcOrd="0" destOrd="0" presId="urn:microsoft.com/office/officeart/2005/8/layout/list1"/>
    <dgm:cxn modelId="{BC2FC4CC-511F-F646-8500-14A927E8C083}" type="presParOf" srcId="{623B4685-9FF1-0146-A8A3-633CD552A76A}" destId="{CC52E0A5-F5D1-3D49-8104-B45568666411}" srcOrd="0" destOrd="0" presId="urn:microsoft.com/office/officeart/2005/8/layout/list1"/>
    <dgm:cxn modelId="{E27FA51E-22EA-564C-9BA0-C0DEF3AC2FA0}" type="presParOf" srcId="{CC52E0A5-F5D1-3D49-8104-B45568666411}" destId="{24803AE0-0A68-FB45-9BA9-48B27D02EB42}" srcOrd="0" destOrd="0" presId="urn:microsoft.com/office/officeart/2005/8/layout/list1"/>
    <dgm:cxn modelId="{F9D0EDCB-A16B-FC40-B0CB-B4C5D9803E1C}" type="presParOf" srcId="{CC52E0A5-F5D1-3D49-8104-B45568666411}" destId="{59C6A064-9C33-A74D-AE89-BB93FBBF2EF5}" srcOrd="1" destOrd="0" presId="urn:microsoft.com/office/officeart/2005/8/layout/list1"/>
    <dgm:cxn modelId="{3B1F33A3-B0ED-9B42-9FD0-D2FBBF8E50E2}" type="presParOf" srcId="{623B4685-9FF1-0146-A8A3-633CD552A76A}" destId="{E9B0352D-B0FC-E343-B602-1FBA8C3E43D6}" srcOrd="1" destOrd="0" presId="urn:microsoft.com/office/officeart/2005/8/layout/list1"/>
    <dgm:cxn modelId="{3F575411-46EB-9345-A01A-8359C841C96B}" type="presParOf" srcId="{623B4685-9FF1-0146-A8A3-633CD552A76A}" destId="{71408966-997A-5C44-9BF9-714E83FFF7C0}" srcOrd="2" destOrd="0" presId="urn:microsoft.com/office/officeart/2005/8/layout/list1"/>
    <dgm:cxn modelId="{C4BC9204-75F5-EF46-A533-923F431C2F33}" type="presParOf" srcId="{623B4685-9FF1-0146-A8A3-633CD552A76A}" destId="{708E9B18-A644-5D43-B6C7-9A6D69C643CB}" srcOrd="3" destOrd="0" presId="urn:microsoft.com/office/officeart/2005/8/layout/list1"/>
    <dgm:cxn modelId="{DA5ABF98-61B8-8144-A8FF-C179E0513036}" type="presParOf" srcId="{623B4685-9FF1-0146-A8A3-633CD552A76A}" destId="{0353ADB4-B275-5840-8C2F-EFCBD0AB3C2F}" srcOrd="4" destOrd="0" presId="urn:microsoft.com/office/officeart/2005/8/layout/list1"/>
    <dgm:cxn modelId="{6011C10C-FAC0-8049-ABE2-72B9E05FB29B}" type="presParOf" srcId="{0353ADB4-B275-5840-8C2F-EFCBD0AB3C2F}" destId="{4274B141-399F-514A-B16D-5352E134351F}" srcOrd="0" destOrd="0" presId="urn:microsoft.com/office/officeart/2005/8/layout/list1"/>
    <dgm:cxn modelId="{4F2F0BBA-FB1C-CE44-AC7C-758B1AFC80DA}" type="presParOf" srcId="{0353ADB4-B275-5840-8C2F-EFCBD0AB3C2F}" destId="{65A977FB-D4C9-C446-A91B-A571D07184E9}" srcOrd="1" destOrd="0" presId="urn:microsoft.com/office/officeart/2005/8/layout/list1"/>
    <dgm:cxn modelId="{54A04ABE-DD75-C440-A040-230AE114FED4}" type="presParOf" srcId="{623B4685-9FF1-0146-A8A3-633CD552A76A}" destId="{1449C671-3287-FA4B-AEFA-B42942A8527A}" srcOrd="5" destOrd="0" presId="urn:microsoft.com/office/officeart/2005/8/layout/list1"/>
    <dgm:cxn modelId="{112DF63B-136A-DB4E-BC2A-43F9E9BF03FE}" type="presParOf" srcId="{623B4685-9FF1-0146-A8A3-633CD552A76A}" destId="{36D5782E-2165-B744-A273-F8082B531C94}" srcOrd="6" destOrd="0" presId="urn:microsoft.com/office/officeart/2005/8/layout/list1"/>
    <dgm:cxn modelId="{4715EEDF-1C09-5D4D-8B67-E63896C86EED}" type="presParOf" srcId="{623B4685-9FF1-0146-A8A3-633CD552A76A}" destId="{05941A82-7211-E340-A25D-BFA5115603AB}" srcOrd="7" destOrd="0" presId="urn:microsoft.com/office/officeart/2005/8/layout/list1"/>
    <dgm:cxn modelId="{193832FF-1167-8341-8406-2930AF0B12EA}" type="presParOf" srcId="{623B4685-9FF1-0146-A8A3-633CD552A76A}" destId="{314AAA1E-034C-BA49-97F2-23428168D469}" srcOrd="8" destOrd="0" presId="urn:microsoft.com/office/officeart/2005/8/layout/list1"/>
    <dgm:cxn modelId="{E5ED3DB2-3E7D-6F46-9D49-B4792AC76428}" type="presParOf" srcId="{314AAA1E-034C-BA49-97F2-23428168D469}" destId="{3BF47699-711F-B142-854E-CE4D82029449}" srcOrd="0" destOrd="0" presId="urn:microsoft.com/office/officeart/2005/8/layout/list1"/>
    <dgm:cxn modelId="{77B79933-8E3F-CF40-9622-3CD160D1C7BF}" type="presParOf" srcId="{314AAA1E-034C-BA49-97F2-23428168D469}" destId="{A007BA1F-96B0-944A-89CF-ABDF4E3B5DB8}" srcOrd="1" destOrd="0" presId="urn:microsoft.com/office/officeart/2005/8/layout/list1"/>
    <dgm:cxn modelId="{EF8FCC8F-71B0-654E-AA78-FA19574AB76A}" type="presParOf" srcId="{623B4685-9FF1-0146-A8A3-633CD552A76A}" destId="{E75A9623-5FB9-7E49-9342-D8234BF49399}" srcOrd="9" destOrd="0" presId="urn:microsoft.com/office/officeart/2005/8/layout/list1"/>
    <dgm:cxn modelId="{20EAA2D9-0645-E44C-ABA2-0A4DA58BE579}" type="presParOf" srcId="{623B4685-9FF1-0146-A8A3-633CD552A76A}" destId="{2BD42D83-0F73-3846-BBF1-02ECCA670473}" srcOrd="10" destOrd="0" presId="urn:microsoft.com/office/officeart/2005/8/layout/list1"/>
    <dgm:cxn modelId="{9458410C-EF01-6B40-8859-EF825DDF3A8D}" type="presParOf" srcId="{623B4685-9FF1-0146-A8A3-633CD552A76A}" destId="{3458111E-D074-FA4B-95B1-18E26DA482DC}" srcOrd="11" destOrd="0" presId="urn:microsoft.com/office/officeart/2005/8/layout/list1"/>
    <dgm:cxn modelId="{AB28D34D-FA4C-764B-AB36-4C7201C3429E}" type="presParOf" srcId="{623B4685-9FF1-0146-A8A3-633CD552A76A}" destId="{3F3D7D0D-9D56-B94A-A1AA-C86B0C48C4F6}" srcOrd="12" destOrd="0" presId="urn:microsoft.com/office/officeart/2005/8/layout/list1"/>
    <dgm:cxn modelId="{1CD97B7E-1B2A-2449-BAC2-4ABC3773B50C}" type="presParOf" srcId="{3F3D7D0D-9D56-B94A-A1AA-C86B0C48C4F6}" destId="{AA950C61-7910-F347-92A5-D1AA9E4680A3}" srcOrd="0" destOrd="0" presId="urn:microsoft.com/office/officeart/2005/8/layout/list1"/>
    <dgm:cxn modelId="{52CB4DDD-12B8-B544-89F1-81970F65E0EE}" type="presParOf" srcId="{3F3D7D0D-9D56-B94A-A1AA-C86B0C48C4F6}" destId="{E6DBCF4D-4239-7743-95B9-94C5CCEBBBA5}" srcOrd="1" destOrd="0" presId="urn:microsoft.com/office/officeart/2005/8/layout/list1"/>
    <dgm:cxn modelId="{B7FE9212-4175-CF42-A5D6-2E2095B250E5}" type="presParOf" srcId="{623B4685-9FF1-0146-A8A3-633CD552A76A}" destId="{20BC8FF8-B69E-CE48-87B6-20F1ADDFA544}" srcOrd="13" destOrd="0" presId="urn:microsoft.com/office/officeart/2005/8/layout/list1"/>
    <dgm:cxn modelId="{CF6A6C40-289E-0746-8CC6-082C3AC305AF}" type="presParOf" srcId="{623B4685-9FF1-0146-A8A3-633CD552A76A}" destId="{08A5821F-A001-8145-826A-CCED4B06908F}"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060FA7E-FCC8-C144-977B-E4A505CAAB44}" type="doc">
      <dgm:prSet loTypeId="urn:microsoft.com/office/officeart/2005/8/layout/vList6" loCatId="" qsTypeId="urn:microsoft.com/office/officeart/2005/8/quickstyle/simple1" qsCatId="simple" csTypeId="urn:microsoft.com/office/officeart/2005/8/colors/accent1_2" csCatId="accent1" phldr="1"/>
      <dgm:spPr/>
      <dgm:t>
        <a:bodyPr/>
        <a:lstStyle/>
        <a:p>
          <a:endParaRPr lang="en-US"/>
        </a:p>
      </dgm:t>
    </dgm:pt>
    <dgm:pt modelId="{497EAE04-5A24-3445-BA77-7BD78D1FDC32}">
      <dgm:prSet phldrT="[Text]"/>
      <dgm:spPr/>
      <dgm:t>
        <a:bodyPr/>
        <a:lstStyle/>
        <a:p>
          <a:r>
            <a:rPr lang="en-US" dirty="0"/>
            <a:t>Word2Vec</a:t>
          </a:r>
        </a:p>
      </dgm:t>
    </dgm:pt>
    <dgm:pt modelId="{1E026550-41DC-7148-8445-10C03DB42BCE}" type="parTrans" cxnId="{BF9329E9-BF39-134E-A9B4-B9943CDD0B51}">
      <dgm:prSet/>
      <dgm:spPr/>
      <dgm:t>
        <a:bodyPr/>
        <a:lstStyle/>
        <a:p>
          <a:endParaRPr lang="en-US"/>
        </a:p>
      </dgm:t>
    </dgm:pt>
    <dgm:pt modelId="{4E0F6344-E166-6843-A024-AF877F5F1B79}" type="sibTrans" cxnId="{BF9329E9-BF39-134E-A9B4-B9943CDD0B51}">
      <dgm:prSet/>
      <dgm:spPr/>
      <dgm:t>
        <a:bodyPr/>
        <a:lstStyle/>
        <a:p>
          <a:endParaRPr lang="en-US"/>
        </a:p>
      </dgm:t>
    </dgm:pt>
    <dgm:pt modelId="{9E870C74-157D-EC41-B8E5-508E8E071064}">
      <dgm:prSet phldrT="[Text]" custT="1"/>
      <dgm:spPr/>
      <dgm:t>
        <a:bodyPr/>
        <a:lstStyle/>
        <a:p>
          <a:r>
            <a:rPr lang="en-US" sz="2000" b="0" i="0" baseline="0" dirty="0"/>
            <a:t>To tokenize and convert the text to numeric vectors</a:t>
          </a:r>
          <a:endParaRPr lang="en-US" sz="2000" baseline="0" dirty="0"/>
        </a:p>
      </dgm:t>
    </dgm:pt>
    <dgm:pt modelId="{0F1A7C21-E6D3-924B-B91B-8D839DF7BF84}" type="parTrans" cxnId="{2655F233-7515-554C-A07D-A042280BDDA4}">
      <dgm:prSet/>
      <dgm:spPr/>
      <dgm:t>
        <a:bodyPr/>
        <a:lstStyle/>
        <a:p>
          <a:endParaRPr lang="en-US"/>
        </a:p>
      </dgm:t>
    </dgm:pt>
    <dgm:pt modelId="{ACD3CBAC-02DD-3B40-9760-629F878F5777}" type="sibTrans" cxnId="{2655F233-7515-554C-A07D-A042280BDDA4}">
      <dgm:prSet/>
      <dgm:spPr/>
      <dgm:t>
        <a:bodyPr/>
        <a:lstStyle/>
        <a:p>
          <a:endParaRPr lang="en-US"/>
        </a:p>
      </dgm:t>
    </dgm:pt>
    <dgm:pt modelId="{86333E93-76F3-9844-B679-5864D9302FFA}">
      <dgm:prSet phldrT="[Text]"/>
      <dgm:spPr/>
      <dgm:t>
        <a:bodyPr/>
        <a:lstStyle/>
        <a:p>
          <a:r>
            <a:rPr lang="en-US" dirty="0"/>
            <a:t>TF/IDF</a:t>
          </a:r>
        </a:p>
      </dgm:t>
    </dgm:pt>
    <dgm:pt modelId="{1A16FC95-D92D-1C42-A300-8032B9B9FAC6}" type="parTrans" cxnId="{073FCA65-73C6-7D46-9307-D0E0A3243326}">
      <dgm:prSet/>
      <dgm:spPr/>
      <dgm:t>
        <a:bodyPr/>
        <a:lstStyle/>
        <a:p>
          <a:endParaRPr lang="en-US"/>
        </a:p>
      </dgm:t>
    </dgm:pt>
    <dgm:pt modelId="{2198504A-50ED-D049-BB81-5F24ACC8CCCA}" type="sibTrans" cxnId="{073FCA65-73C6-7D46-9307-D0E0A3243326}">
      <dgm:prSet/>
      <dgm:spPr/>
      <dgm:t>
        <a:bodyPr/>
        <a:lstStyle/>
        <a:p>
          <a:endParaRPr lang="en-US"/>
        </a:p>
      </dgm:t>
    </dgm:pt>
    <dgm:pt modelId="{DBCD9759-DB72-CB45-A7B1-F8E33A36EB2B}">
      <dgm:prSet phldrT="[Text]" custT="1"/>
      <dgm:spPr/>
      <dgm:t>
        <a:bodyPr/>
        <a:lstStyle/>
        <a:p>
          <a:r>
            <a:rPr lang="en-US" sz="2000" b="0" i="0" baseline="0" dirty="0"/>
            <a:t>To tokenize and convert the text to numeric vectors</a:t>
          </a:r>
          <a:endParaRPr lang="en-US" sz="2000" baseline="0" dirty="0"/>
        </a:p>
      </dgm:t>
    </dgm:pt>
    <dgm:pt modelId="{2EBBD914-B761-C44A-9C5E-A7F75DBB8210}" type="parTrans" cxnId="{D2FE149A-034D-3B43-8A2D-9617CE75E878}">
      <dgm:prSet/>
      <dgm:spPr/>
      <dgm:t>
        <a:bodyPr/>
        <a:lstStyle/>
        <a:p>
          <a:endParaRPr lang="en-US"/>
        </a:p>
      </dgm:t>
    </dgm:pt>
    <dgm:pt modelId="{D715BC6A-A958-4344-B19C-330AD9B85652}" type="sibTrans" cxnId="{D2FE149A-034D-3B43-8A2D-9617CE75E878}">
      <dgm:prSet/>
      <dgm:spPr/>
      <dgm:t>
        <a:bodyPr/>
        <a:lstStyle/>
        <a:p>
          <a:endParaRPr lang="en-US"/>
        </a:p>
      </dgm:t>
    </dgm:pt>
    <dgm:pt modelId="{7DEBA20C-5096-F44A-AD39-A84F9CADDEAC}">
      <dgm:prSet phldrT="[Text]" custT="1"/>
      <dgm:spPr/>
      <dgm:t>
        <a:bodyPr/>
        <a:lstStyle/>
        <a:p>
          <a:endParaRPr lang="en-US" sz="2000" baseline="0" dirty="0"/>
        </a:p>
      </dgm:t>
    </dgm:pt>
    <dgm:pt modelId="{0FBE7D30-0864-6844-BF17-75C5571C9DD3}" type="parTrans" cxnId="{F6CD39F1-BD8F-6D44-8DD5-34919A7D76E6}">
      <dgm:prSet/>
      <dgm:spPr/>
      <dgm:t>
        <a:bodyPr/>
        <a:lstStyle/>
        <a:p>
          <a:endParaRPr lang="en-US"/>
        </a:p>
      </dgm:t>
    </dgm:pt>
    <dgm:pt modelId="{AB60C7F6-4265-574C-A3FD-74EAA6FF468F}" type="sibTrans" cxnId="{F6CD39F1-BD8F-6D44-8DD5-34919A7D76E6}">
      <dgm:prSet/>
      <dgm:spPr/>
      <dgm:t>
        <a:bodyPr/>
        <a:lstStyle/>
        <a:p>
          <a:endParaRPr lang="en-US"/>
        </a:p>
      </dgm:t>
    </dgm:pt>
    <dgm:pt modelId="{8E851063-5359-3E49-9609-435A447BEAF2}">
      <dgm:prSet phldrT="[Text]" custT="1"/>
      <dgm:spPr/>
      <dgm:t>
        <a:bodyPr/>
        <a:lstStyle/>
        <a:p>
          <a:endParaRPr lang="en-US" sz="2000" baseline="0" dirty="0"/>
        </a:p>
      </dgm:t>
    </dgm:pt>
    <dgm:pt modelId="{670E1A8C-DBD0-6140-94F9-5DA8BE6C7935}" type="parTrans" cxnId="{B475F21C-A5BB-374B-A0EA-DC707094F00C}">
      <dgm:prSet/>
      <dgm:spPr/>
      <dgm:t>
        <a:bodyPr/>
        <a:lstStyle/>
        <a:p>
          <a:endParaRPr lang="en-US"/>
        </a:p>
      </dgm:t>
    </dgm:pt>
    <dgm:pt modelId="{36713131-D52B-7C41-9CC0-05CA0EF68E53}" type="sibTrans" cxnId="{B475F21C-A5BB-374B-A0EA-DC707094F00C}">
      <dgm:prSet/>
      <dgm:spPr/>
      <dgm:t>
        <a:bodyPr/>
        <a:lstStyle/>
        <a:p>
          <a:endParaRPr lang="en-US"/>
        </a:p>
      </dgm:t>
    </dgm:pt>
    <dgm:pt modelId="{60723CA2-E61E-4C4F-9C1D-5CFBF9BA0E09}" type="pres">
      <dgm:prSet presAssocID="{F060FA7E-FCC8-C144-977B-E4A505CAAB44}" presName="Name0" presStyleCnt="0">
        <dgm:presLayoutVars>
          <dgm:dir/>
          <dgm:animLvl val="lvl"/>
          <dgm:resizeHandles/>
        </dgm:presLayoutVars>
      </dgm:prSet>
      <dgm:spPr/>
    </dgm:pt>
    <dgm:pt modelId="{CE84921D-762C-884E-8C60-97D85A5BBAC1}" type="pres">
      <dgm:prSet presAssocID="{497EAE04-5A24-3445-BA77-7BD78D1FDC32}" presName="linNode" presStyleCnt="0"/>
      <dgm:spPr/>
    </dgm:pt>
    <dgm:pt modelId="{0609C069-429B-2742-B026-B9ACB218ADF4}" type="pres">
      <dgm:prSet presAssocID="{497EAE04-5A24-3445-BA77-7BD78D1FDC32}" presName="parentShp" presStyleLbl="node1" presStyleIdx="0" presStyleCnt="2">
        <dgm:presLayoutVars>
          <dgm:bulletEnabled val="1"/>
        </dgm:presLayoutVars>
      </dgm:prSet>
      <dgm:spPr/>
    </dgm:pt>
    <dgm:pt modelId="{55BB063F-E18E-324F-9078-738DA69B7201}" type="pres">
      <dgm:prSet presAssocID="{497EAE04-5A24-3445-BA77-7BD78D1FDC32}" presName="childShp" presStyleLbl="bgAccFollowNode1" presStyleIdx="0" presStyleCnt="2">
        <dgm:presLayoutVars>
          <dgm:bulletEnabled val="1"/>
        </dgm:presLayoutVars>
      </dgm:prSet>
      <dgm:spPr/>
    </dgm:pt>
    <dgm:pt modelId="{022E4390-95DA-0541-8A93-CA033140893C}" type="pres">
      <dgm:prSet presAssocID="{4E0F6344-E166-6843-A024-AF877F5F1B79}" presName="spacing" presStyleCnt="0"/>
      <dgm:spPr/>
    </dgm:pt>
    <dgm:pt modelId="{5ADFC104-7C90-254E-BB07-220D2BD03DA5}" type="pres">
      <dgm:prSet presAssocID="{86333E93-76F3-9844-B679-5864D9302FFA}" presName="linNode" presStyleCnt="0"/>
      <dgm:spPr/>
    </dgm:pt>
    <dgm:pt modelId="{4BCBDEC4-E8CE-9D41-8949-449D7C6F9009}" type="pres">
      <dgm:prSet presAssocID="{86333E93-76F3-9844-B679-5864D9302FFA}" presName="parentShp" presStyleLbl="node1" presStyleIdx="1" presStyleCnt="2" custLinFactNeighborX="-14" custLinFactNeighborY="686">
        <dgm:presLayoutVars>
          <dgm:bulletEnabled val="1"/>
        </dgm:presLayoutVars>
      </dgm:prSet>
      <dgm:spPr/>
    </dgm:pt>
    <dgm:pt modelId="{CBBB4886-FE31-0841-A111-ECD548FE8768}" type="pres">
      <dgm:prSet presAssocID="{86333E93-76F3-9844-B679-5864D9302FFA}" presName="childShp" presStyleLbl="bgAccFollowNode1" presStyleIdx="1" presStyleCnt="2">
        <dgm:presLayoutVars>
          <dgm:bulletEnabled val="1"/>
        </dgm:presLayoutVars>
      </dgm:prSet>
      <dgm:spPr/>
    </dgm:pt>
  </dgm:ptLst>
  <dgm:cxnLst>
    <dgm:cxn modelId="{B475F21C-A5BB-374B-A0EA-DC707094F00C}" srcId="{86333E93-76F3-9844-B679-5864D9302FFA}" destId="{8E851063-5359-3E49-9609-435A447BEAF2}" srcOrd="0" destOrd="0" parTransId="{670E1A8C-DBD0-6140-94F9-5DA8BE6C7935}" sibTransId="{36713131-D52B-7C41-9CC0-05CA0EF68E53}"/>
    <dgm:cxn modelId="{2655F233-7515-554C-A07D-A042280BDDA4}" srcId="{497EAE04-5A24-3445-BA77-7BD78D1FDC32}" destId="{9E870C74-157D-EC41-B8E5-508E8E071064}" srcOrd="1" destOrd="0" parTransId="{0F1A7C21-E6D3-924B-B91B-8D839DF7BF84}" sibTransId="{ACD3CBAC-02DD-3B40-9760-629F878F5777}"/>
    <dgm:cxn modelId="{9910353C-AC1C-D841-B26A-2C137F3D6F64}" type="presOf" srcId="{86333E93-76F3-9844-B679-5864D9302FFA}" destId="{4BCBDEC4-E8CE-9D41-8949-449D7C6F9009}" srcOrd="0" destOrd="0" presId="urn:microsoft.com/office/officeart/2005/8/layout/vList6"/>
    <dgm:cxn modelId="{63CDDE45-64F5-CD42-BD22-9F780D924530}" type="presOf" srcId="{8E851063-5359-3E49-9609-435A447BEAF2}" destId="{CBBB4886-FE31-0841-A111-ECD548FE8768}" srcOrd="0" destOrd="0" presId="urn:microsoft.com/office/officeart/2005/8/layout/vList6"/>
    <dgm:cxn modelId="{8EE37555-2470-5C40-8519-0BC8A92C2681}" type="presOf" srcId="{7DEBA20C-5096-F44A-AD39-A84F9CADDEAC}" destId="{55BB063F-E18E-324F-9078-738DA69B7201}" srcOrd="0" destOrd="0" presId="urn:microsoft.com/office/officeart/2005/8/layout/vList6"/>
    <dgm:cxn modelId="{073FCA65-73C6-7D46-9307-D0E0A3243326}" srcId="{F060FA7E-FCC8-C144-977B-E4A505CAAB44}" destId="{86333E93-76F3-9844-B679-5864D9302FFA}" srcOrd="1" destOrd="0" parTransId="{1A16FC95-D92D-1C42-A300-8032B9B9FAC6}" sibTransId="{2198504A-50ED-D049-BB81-5F24ACC8CCCA}"/>
    <dgm:cxn modelId="{30D59F79-B821-D449-8C7C-55FF314F60EB}" type="presOf" srcId="{F060FA7E-FCC8-C144-977B-E4A505CAAB44}" destId="{60723CA2-E61E-4C4F-9C1D-5CFBF9BA0E09}" srcOrd="0" destOrd="0" presId="urn:microsoft.com/office/officeart/2005/8/layout/vList6"/>
    <dgm:cxn modelId="{D2FE149A-034D-3B43-8A2D-9617CE75E878}" srcId="{86333E93-76F3-9844-B679-5864D9302FFA}" destId="{DBCD9759-DB72-CB45-A7B1-F8E33A36EB2B}" srcOrd="1" destOrd="0" parTransId="{2EBBD914-B761-C44A-9C5E-A7F75DBB8210}" sibTransId="{D715BC6A-A958-4344-B19C-330AD9B85652}"/>
    <dgm:cxn modelId="{F25B339F-204A-7043-A525-E5ACDA128984}" type="presOf" srcId="{9E870C74-157D-EC41-B8E5-508E8E071064}" destId="{55BB063F-E18E-324F-9078-738DA69B7201}" srcOrd="0" destOrd="1" presId="urn:microsoft.com/office/officeart/2005/8/layout/vList6"/>
    <dgm:cxn modelId="{86B18FA0-D8CE-8B4D-9EB9-BA36034C9228}" type="presOf" srcId="{DBCD9759-DB72-CB45-A7B1-F8E33A36EB2B}" destId="{CBBB4886-FE31-0841-A111-ECD548FE8768}" srcOrd="0" destOrd="1" presId="urn:microsoft.com/office/officeart/2005/8/layout/vList6"/>
    <dgm:cxn modelId="{EC769DD1-561D-DA4C-8276-FBAD96954ED6}" type="presOf" srcId="{497EAE04-5A24-3445-BA77-7BD78D1FDC32}" destId="{0609C069-429B-2742-B026-B9ACB218ADF4}" srcOrd="0" destOrd="0" presId="urn:microsoft.com/office/officeart/2005/8/layout/vList6"/>
    <dgm:cxn modelId="{BF9329E9-BF39-134E-A9B4-B9943CDD0B51}" srcId="{F060FA7E-FCC8-C144-977B-E4A505CAAB44}" destId="{497EAE04-5A24-3445-BA77-7BD78D1FDC32}" srcOrd="0" destOrd="0" parTransId="{1E026550-41DC-7148-8445-10C03DB42BCE}" sibTransId="{4E0F6344-E166-6843-A024-AF877F5F1B79}"/>
    <dgm:cxn modelId="{F6CD39F1-BD8F-6D44-8DD5-34919A7D76E6}" srcId="{497EAE04-5A24-3445-BA77-7BD78D1FDC32}" destId="{7DEBA20C-5096-F44A-AD39-A84F9CADDEAC}" srcOrd="0" destOrd="0" parTransId="{0FBE7D30-0864-6844-BF17-75C5571C9DD3}" sibTransId="{AB60C7F6-4265-574C-A3FD-74EAA6FF468F}"/>
    <dgm:cxn modelId="{75723177-4185-2445-9AC9-B7B3C2489A60}" type="presParOf" srcId="{60723CA2-E61E-4C4F-9C1D-5CFBF9BA0E09}" destId="{CE84921D-762C-884E-8C60-97D85A5BBAC1}" srcOrd="0" destOrd="0" presId="urn:microsoft.com/office/officeart/2005/8/layout/vList6"/>
    <dgm:cxn modelId="{A3C37B4B-88E9-E342-819E-6C53AF77B4AE}" type="presParOf" srcId="{CE84921D-762C-884E-8C60-97D85A5BBAC1}" destId="{0609C069-429B-2742-B026-B9ACB218ADF4}" srcOrd="0" destOrd="0" presId="urn:microsoft.com/office/officeart/2005/8/layout/vList6"/>
    <dgm:cxn modelId="{6AC59338-1174-E848-B293-631783B9AD16}" type="presParOf" srcId="{CE84921D-762C-884E-8C60-97D85A5BBAC1}" destId="{55BB063F-E18E-324F-9078-738DA69B7201}" srcOrd="1" destOrd="0" presId="urn:microsoft.com/office/officeart/2005/8/layout/vList6"/>
    <dgm:cxn modelId="{BEDFD1AF-6771-B54E-9440-94158DB73E98}" type="presParOf" srcId="{60723CA2-E61E-4C4F-9C1D-5CFBF9BA0E09}" destId="{022E4390-95DA-0541-8A93-CA033140893C}" srcOrd="1" destOrd="0" presId="urn:microsoft.com/office/officeart/2005/8/layout/vList6"/>
    <dgm:cxn modelId="{F0D8BA77-AEE2-9F47-83F4-F329F213FB3C}" type="presParOf" srcId="{60723CA2-E61E-4C4F-9C1D-5CFBF9BA0E09}" destId="{5ADFC104-7C90-254E-BB07-220D2BD03DA5}" srcOrd="2" destOrd="0" presId="urn:microsoft.com/office/officeart/2005/8/layout/vList6"/>
    <dgm:cxn modelId="{6CCED914-41F5-6C41-865E-62BC03FF99C6}" type="presParOf" srcId="{5ADFC104-7C90-254E-BB07-220D2BD03DA5}" destId="{4BCBDEC4-E8CE-9D41-8949-449D7C6F9009}" srcOrd="0" destOrd="0" presId="urn:microsoft.com/office/officeart/2005/8/layout/vList6"/>
    <dgm:cxn modelId="{4290698E-DBFD-824A-9D67-A8CA215F51A1}" type="presParOf" srcId="{5ADFC104-7C90-254E-BB07-220D2BD03DA5}" destId="{CBBB4886-FE31-0841-A111-ECD548FE8768}"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E3A562B-115F-9D48-BECC-CD232F5FACE1}" type="doc">
      <dgm:prSet loTypeId="urn:microsoft.com/office/officeart/2005/8/layout/vList3" loCatId="" qsTypeId="urn:microsoft.com/office/officeart/2005/8/quickstyle/3d2" qsCatId="3D" csTypeId="urn:microsoft.com/office/officeart/2005/8/colors/accent1_2" csCatId="accent1" phldr="1"/>
      <dgm:spPr/>
    </dgm:pt>
    <dgm:pt modelId="{2695B9D8-2EF0-0745-9E72-F37997ECF270}">
      <dgm:prSet phldrT="[Text]"/>
      <dgm:spPr/>
      <dgm:t>
        <a:bodyPr/>
        <a:lstStyle/>
        <a:p>
          <a:r>
            <a:rPr lang="en-US" dirty="0"/>
            <a:t>Random Forest</a:t>
          </a:r>
        </a:p>
      </dgm:t>
    </dgm:pt>
    <dgm:pt modelId="{CBAA822D-12E8-D54C-A74A-033198962331}" type="parTrans" cxnId="{063C71C5-02EB-F54E-ACA3-7B6EB20946DD}">
      <dgm:prSet/>
      <dgm:spPr/>
      <dgm:t>
        <a:bodyPr/>
        <a:lstStyle/>
        <a:p>
          <a:endParaRPr lang="en-US"/>
        </a:p>
      </dgm:t>
    </dgm:pt>
    <dgm:pt modelId="{06B91C23-5037-4F41-A66E-E86D73F5440F}" type="sibTrans" cxnId="{063C71C5-02EB-F54E-ACA3-7B6EB20946DD}">
      <dgm:prSet/>
      <dgm:spPr/>
      <dgm:t>
        <a:bodyPr/>
        <a:lstStyle/>
        <a:p>
          <a:endParaRPr lang="en-US"/>
        </a:p>
      </dgm:t>
    </dgm:pt>
    <dgm:pt modelId="{7685AFFB-9749-B643-A3FD-EEAF8CFDA140}">
      <dgm:prSet phldrT="[Text]"/>
      <dgm:spPr/>
      <dgm:t>
        <a:bodyPr/>
        <a:lstStyle/>
        <a:p>
          <a:r>
            <a:rPr lang="en-US" dirty="0"/>
            <a:t>Logistic Regression</a:t>
          </a:r>
        </a:p>
      </dgm:t>
    </dgm:pt>
    <dgm:pt modelId="{AE6EEC45-18D9-9A42-8A88-02FCDBA5817F}" type="parTrans" cxnId="{1EDED6DF-B15C-AA48-9CC9-7707163FEA0E}">
      <dgm:prSet/>
      <dgm:spPr/>
      <dgm:t>
        <a:bodyPr/>
        <a:lstStyle/>
        <a:p>
          <a:endParaRPr lang="en-US"/>
        </a:p>
      </dgm:t>
    </dgm:pt>
    <dgm:pt modelId="{8400A0AC-6611-7B41-896C-400728111641}" type="sibTrans" cxnId="{1EDED6DF-B15C-AA48-9CC9-7707163FEA0E}">
      <dgm:prSet/>
      <dgm:spPr/>
      <dgm:t>
        <a:bodyPr/>
        <a:lstStyle/>
        <a:p>
          <a:endParaRPr lang="en-US"/>
        </a:p>
      </dgm:t>
    </dgm:pt>
    <dgm:pt modelId="{B1B78AC9-AAE3-D04B-8CDB-62163193C94A}">
      <dgm:prSet phldrT="[Text]"/>
      <dgm:spPr/>
      <dgm:t>
        <a:bodyPr/>
        <a:lstStyle/>
        <a:p>
          <a:r>
            <a:rPr lang="en-US" dirty="0"/>
            <a:t>One-vs-Rest </a:t>
          </a:r>
        </a:p>
      </dgm:t>
    </dgm:pt>
    <dgm:pt modelId="{D28780BE-E492-734B-8D11-A1CF99A7879E}" type="parTrans" cxnId="{131A09BD-7657-7C41-9FFD-E60301E7B985}">
      <dgm:prSet/>
      <dgm:spPr/>
      <dgm:t>
        <a:bodyPr/>
        <a:lstStyle/>
        <a:p>
          <a:endParaRPr lang="en-US"/>
        </a:p>
      </dgm:t>
    </dgm:pt>
    <dgm:pt modelId="{D3111F26-2E2B-354E-8E8F-3F6958C1188A}" type="sibTrans" cxnId="{131A09BD-7657-7C41-9FFD-E60301E7B985}">
      <dgm:prSet/>
      <dgm:spPr/>
      <dgm:t>
        <a:bodyPr/>
        <a:lstStyle/>
        <a:p>
          <a:endParaRPr lang="en-US"/>
        </a:p>
      </dgm:t>
    </dgm:pt>
    <dgm:pt modelId="{737E7048-F87F-3741-B7CD-1C6D4F2D23F8}">
      <dgm:prSet/>
      <dgm:spPr/>
      <dgm:t>
        <a:bodyPr/>
        <a:lstStyle/>
        <a:p>
          <a:r>
            <a:rPr lang="en-US" dirty="0"/>
            <a:t>Naive Bayes</a:t>
          </a:r>
        </a:p>
      </dgm:t>
    </dgm:pt>
    <dgm:pt modelId="{165A65BD-A2D8-D34E-9C90-CC5D80F050A6}" type="parTrans" cxnId="{836D5BA1-1DCE-4646-A99D-4508AFA4F4CA}">
      <dgm:prSet/>
      <dgm:spPr/>
      <dgm:t>
        <a:bodyPr/>
        <a:lstStyle/>
        <a:p>
          <a:endParaRPr lang="en-US"/>
        </a:p>
      </dgm:t>
    </dgm:pt>
    <dgm:pt modelId="{BA301225-901D-664E-A26F-C1A2A3D25215}" type="sibTrans" cxnId="{836D5BA1-1DCE-4646-A99D-4508AFA4F4CA}">
      <dgm:prSet/>
      <dgm:spPr/>
      <dgm:t>
        <a:bodyPr/>
        <a:lstStyle/>
        <a:p>
          <a:endParaRPr lang="en-US"/>
        </a:p>
      </dgm:t>
    </dgm:pt>
    <dgm:pt modelId="{D83BC95C-CEA9-824F-8C46-087206818DE0}" type="pres">
      <dgm:prSet presAssocID="{CE3A562B-115F-9D48-BECC-CD232F5FACE1}" presName="linearFlow" presStyleCnt="0">
        <dgm:presLayoutVars>
          <dgm:dir/>
          <dgm:resizeHandles val="exact"/>
        </dgm:presLayoutVars>
      </dgm:prSet>
      <dgm:spPr/>
    </dgm:pt>
    <dgm:pt modelId="{0D1ECC19-9B48-5544-81D6-444A8AA0EFC7}" type="pres">
      <dgm:prSet presAssocID="{2695B9D8-2EF0-0745-9E72-F37997ECF270}" presName="composite" presStyleCnt="0"/>
      <dgm:spPr/>
    </dgm:pt>
    <dgm:pt modelId="{D34EDDED-3570-C044-A52F-39493CAC2406}" type="pres">
      <dgm:prSet presAssocID="{2695B9D8-2EF0-0745-9E72-F37997ECF270}" presName="imgShp" presStyleLbl="fgImgPlace1" presStyleIdx="0" presStyleCnt="4"/>
      <dgm:spPr/>
    </dgm:pt>
    <dgm:pt modelId="{3CDBB198-712A-6C4D-9241-80C6116FCF7C}" type="pres">
      <dgm:prSet presAssocID="{2695B9D8-2EF0-0745-9E72-F37997ECF270}" presName="txShp" presStyleLbl="node1" presStyleIdx="0" presStyleCnt="4" custLinFactNeighborX="-190" custLinFactNeighborY="3506">
        <dgm:presLayoutVars>
          <dgm:bulletEnabled val="1"/>
        </dgm:presLayoutVars>
      </dgm:prSet>
      <dgm:spPr/>
    </dgm:pt>
    <dgm:pt modelId="{62C27D17-B888-1744-99DF-FF08563E029C}" type="pres">
      <dgm:prSet presAssocID="{06B91C23-5037-4F41-A66E-E86D73F5440F}" presName="spacing" presStyleCnt="0"/>
      <dgm:spPr/>
    </dgm:pt>
    <dgm:pt modelId="{7E399E8A-50A1-584F-97AB-6B6E05454790}" type="pres">
      <dgm:prSet presAssocID="{7685AFFB-9749-B643-A3FD-EEAF8CFDA140}" presName="composite" presStyleCnt="0"/>
      <dgm:spPr/>
    </dgm:pt>
    <dgm:pt modelId="{50B65181-A247-DA4B-9987-FE8477549F50}" type="pres">
      <dgm:prSet presAssocID="{7685AFFB-9749-B643-A3FD-EEAF8CFDA140}" presName="imgShp" presStyleLbl="fgImgPlace1" presStyleIdx="1" presStyleCnt="4"/>
      <dgm:spPr/>
    </dgm:pt>
    <dgm:pt modelId="{D1BD517B-C5F9-FB41-9EFD-2254FD6AC51C}" type="pres">
      <dgm:prSet presAssocID="{7685AFFB-9749-B643-A3FD-EEAF8CFDA140}" presName="txShp" presStyleLbl="node1" presStyleIdx="1" presStyleCnt="4">
        <dgm:presLayoutVars>
          <dgm:bulletEnabled val="1"/>
        </dgm:presLayoutVars>
      </dgm:prSet>
      <dgm:spPr/>
    </dgm:pt>
    <dgm:pt modelId="{120AE1AC-F175-E740-8DD5-5147DCF23E49}" type="pres">
      <dgm:prSet presAssocID="{8400A0AC-6611-7B41-896C-400728111641}" presName="spacing" presStyleCnt="0"/>
      <dgm:spPr/>
    </dgm:pt>
    <dgm:pt modelId="{A9689407-E0C3-2443-A1A2-B96993609987}" type="pres">
      <dgm:prSet presAssocID="{B1B78AC9-AAE3-D04B-8CDB-62163193C94A}" presName="composite" presStyleCnt="0"/>
      <dgm:spPr/>
    </dgm:pt>
    <dgm:pt modelId="{74DA7CD4-2FB3-DF46-806B-7BEAA870C6CA}" type="pres">
      <dgm:prSet presAssocID="{B1B78AC9-AAE3-D04B-8CDB-62163193C94A}" presName="imgShp" presStyleLbl="fgImgPlace1" presStyleIdx="2" presStyleCnt="4"/>
      <dgm:spPr/>
    </dgm:pt>
    <dgm:pt modelId="{26248969-2740-934F-B5FC-8BADAE58F9DB}" type="pres">
      <dgm:prSet presAssocID="{B1B78AC9-AAE3-D04B-8CDB-62163193C94A}" presName="txShp" presStyleLbl="node1" presStyleIdx="2" presStyleCnt="4">
        <dgm:presLayoutVars>
          <dgm:bulletEnabled val="1"/>
        </dgm:presLayoutVars>
      </dgm:prSet>
      <dgm:spPr/>
    </dgm:pt>
    <dgm:pt modelId="{ECF340F4-2CF2-9646-9BF3-3FD57726EF08}" type="pres">
      <dgm:prSet presAssocID="{D3111F26-2E2B-354E-8E8F-3F6958C1188A}" presName="spacing" presStyleCnt="0"/>
      <dgm:spPr/>
    </dgm:pt>
    <dgm:pt modelId="{90B0609A-A90F-9940-858F-F97B3D52096A}" type="pres">
      <dgm:prSet presAssocID="{737E7048-F87F-3741-B7CD-1C6D4F2D23F8}" presName="composite" presStyleCnt="0"/>
      <dgm:spPr/>
    </dgm:pt>
    <dgm:pt modelId="{783E8B50-9F8D-B144-9430-F69D87AB5041}" type="pres">
      <dgm:prSet presAssocID="{737E7048-F87F-3741-B7CD-1C6D4F2D23F8}" presName="imgShp" presStyleLbl="fgImgPlace1" presStyleIdx="3" presStyleCnt="4"/>
      <dgm:spPr/>
    </dgm:pt>
    <dgm:pt modelId="{1B3F104D-3644-074F-8436-11C3650780C3}" type="pres">
      <dgm:prSet presAssocID="{737E7048-F87F-3741-B7CD-1C6D4F2D23F8}" presName="txShp" presStyleLbl="node1" presStyleIdx="3" presStyleCnt="4" custLinFactNeighborX="0">
        <dgm:presLayoutVars>
          <dgm:bulletEnabled val="1"/>
        </dgm:presLayoutVars>
      </dgm:prSet>
      <dgm:spPr/>
    </dgm:pt>
  </dgm:ptLst>
  <dgm:cxnLst>
    <dgm:cxn modelId="{50150519-D1B0-C747-AD76-E5F62B955DB4}" type="presOf" srcId="{737E7048-F87F-3741-B7CD-1C6D4F2D23F8}" destId="{1B3F104D-3644-074F-8436-11C3650780C3}" srcOrd="0" destOrd="0" presId="urn:microsoft.com/office/officeart/2005/8/layout/vList3"/>
    <dgm:cxn modelId="{24EEF820-58B9-9946-A9E6-AFB460951F7C}" type="presOf" srcId="{7685AFFB-9749-B643-A3FD-EEAF8CFDA140}" destId="{D1BD517B-C5F9-FB41-9EFD-2254FD6AC51C}" srcOrd="0" destOrd="0" presId="urn:microsoft.com/office/officeart/2005/8/layout/vList3"/>
    <dgm:cxn modelId="{A99F3431-E9E7-6245-B22E-6F5630C6F118}" type="presOf" srcId="{CE3A562B-115F-9D48-BECC-CD232F5FACE1}" destId="{D83BC95C-CEA9-824F-8C46-087206818DE0}" srcOrd="0" destOrd="0" presId="urn:microsoft.com/office/officeart/2005/8/layout/vList3"/>
    <dgm:cxn modelId="{B3D8A433-A25F-F042-A489-828F3AE61C06}" type="presOf" srcId="{B1B78AC9-AAE3-D04B-8CDB-62163193C94A}" destId="{26248969-2740-934F-B5FC-8BADAE58F9DB}" srcOrd="0" destOrd="0" presId="urn:microsoft.com/office/officeart/2005/8/layout/vList3"/>
    <dgm:cxn modelId="{836D5BA1-1DCE-4646-A99D-4508AFA4F4CA}" srcId="{CE3A562B-115F-9D48-BECC-CD232F5FACE1}" destId="{737E7048-F87F-3741-B7CD-1C6D4F2D23F8}" srcOrd="3" destOrd="0" parTransId="{165A65BD-A2D8-D34E-9C90-CC5D80F050A6}" sibTransId="{BA301225-901D-664E-A26F-C1A2A3D25215}"/>
    <dgm:cxn modelId="{131A09BD-7657-7C41-9FFD-E60301E7B985}" srcId="{CE3A562B-115F-9D48-BECC-CD232F5FACE1}" destId="{B1B78AC9-AAE3-D04B-8CDB-62163193C94A}" srcOrd="2" destOrd="0" parTransId="{D28780BE-E492-734B-8D11-A1CF99A7879E}" sibTransId="{D3111F26-2E2B-354E-8E8F-3F6958C1188A}"/>
    <dgm:cxn modelId="{063C71C5-02EB-F54E-ACA3-7B6EB20946DD}" srcId="{CE3A562B-115F-9D48-BECC-CD232F5FACE1}" destId="{2695B9D8-2EF0-0745-9E72-F37997ECF270}" srcOrd="0" destOrd="0" parTransId="{CBAA822D-12E8-D54C-A74A-033198962331}" sibTransId="{06B91C23-5037-4F41-A66E-E86D73F5440F}"/>
    <dgm:cxn modelId="{1EDED6DF-B15C-AA48-9CC9-7707163FEA0E}" srcId="{CE3A562B-115F-9D48-BECC-CD232F5FACE1}" destId="{7685AFFB-9749-B643-A3FD-EEAF8CFDA140}" srcOrd="1" destOrd="0" parTransId="{AE6EEC45-18D9-9A42-8A88-02FCDBA5817F}" sibTransId="{8400A0AC-6611-7B41-896C-400728111641}"/>
    <dgm:cxn modelId="{5898CAE5-0974-F044-BA8B-BD0A01FE2101}" type="presOf" srcId="{2695B9D8-2EF0-0745-9E72-F37997ECF270}" destId="{3CDBB198-712A-6C4D-9241-80C6116FCF7C}" srcOrd="0" destOrd="0" presId="urn:microsoft.com/office/officeart/2005/8/layout/vList3"/>
    <dgm:cxn modelId="{35E7AC34-97BE-7F48-BF58-30AD7978E87F}" type="presParOf" srcId="{D83BC95C-CEA9-824F-8C46-087206818DE0}" destId="{0D1ECC19-9B48-5544-81D6-444A8AA0EFC7}" srcOrd="0" destOrd="0" presId="urn:microsoft.com/office/officeart/2005/8/layout/vList3"/>
    <dgm:cxn modelId="{774C4276-8B70-C444-BA3A-7A18FF82A4F4}" type="presParOf" srcId="{0D1ECC19-9B48-5544-81D6-444A8AA0EFC7}" destId="{D34EDDED-3570-C044-A52F-39493CAC2406}" srcOrd="0" destOrd="0" presId="urn:microsoft.com/office/officeart/2005/8/layout/vList3"/>
    <dgm:cxn modelId="{442E020B-98D7-D44F-B08F-459917DAA990}" type="presParOf" srcId="{0D1ECC19-9B48-5544-81D6-444A8AA0EFC7}" destId="{3CDBB198-712A-6C4D-9241-80C6116FCF7C}" srcOrd="1" destOrd="0" presId="urn:microsoft.com/office/officeart/2005/8/layout/vList3"/>
    <dgm:cxn modelId="{E28FBE25-4D52-6149-9635-CFC5E0958E38}" type="presParOf" srcId="{D83BC95C-CEA9-824F-8C46-087206818DE0}" destId="{62C27D17-B888-1744-99DF-FF08563E029C}" srcOrd="1" destOrd="0" presId="urn:microsoft.com/office/officeart/2005/8/layout/vList3"/>
    <dgm:cxn modelId="{BDECCCB7-B7EA-1642-8B1E-0D272261F0A5}" type="presParOf" srcId="{D83BC95C-CEA9-824F-8C46-087206818DE0}" destId="{7E399E8A-50A1-584F-97AB-6B6E05454790}" srcOrd="2" destOrd="0" presId="urn:microsoft.com/office/officeart/2005/8/layout/vList3"/>
    <dgm:cxn modelId="{1FACB64F-492D-A94D-A2DE-3D6087EAC491}" type="presParOf" srcId="{7E399E8A-50A1-584F-97AB-6B6E05454790}" destId="{50B65181-A247-DA4B-9987-FE8477549F50}" srcOrd="0" destOrd="0" presId="urn:microsoft.com/office/officeart/2005/8/layout/vList3"/>
    <dgm:cxn modelId="{AF335B1A-EFEA-B04D-B86B-A5DA80DF9E3D}" type="presParOf" srcId="{7E399E8A-50A1-584F-97AB-6B6E05454790}" destId="{D1BD517B-C5F9-FB41-9EFD-2254FD6AC51C}" srcOrd="1" destOrd="0" presId="urn:microsoft.com/office/officeart/2005/8/layout/vList3"/>
    <dgm:cxn modelId="{BBE1BF1E-E012-0F44-9B81-FEC198EDA20A}" type="presParOf" srcId="{D83BC95C-CEA9-824F-8C46-087206818DE0}" destId="{120AE1AC-F175-E740-8DD5-5147DCF23E49}" srcOrd="3" destOrd="0" presId="urn:microsoft.com/office/officeart/2005/8/layout/vList3"/>
    <dgm:cxn modelId="{86B05117-99EC-8844-9E67-B8A06CD6787F}" type="presParOf" srcId="{D83BC95C-CEA9-824F-8C46-087206818DE0}" destId="{A9689407-E0C3-2443-A1A2-B96993609987}" srcOrd="4" destOrd="0" presId="urn:microsoft.com/office/officeart/2005/8/layout/vList3"/>
    <dgm:cxn modelId="{3398F7B6-798E-4043-8C34-5E04F9104906}" type="presParOf" srcId="{A9689407-E0C3-2443-A1A2-B96993609987}" destId="{74DA7CD4-2FB3-DF46-806B-7BEAA870C6CA}" srcOrd="0" destOrd="0" presId="urn:microsoft.com/office/officeart/2005/8/layout/vList3"/>
    <dgm:cxn modelId="{BE20F0F4-4942-ED47-834C-028BF88FA6B5}" type="presParOf" srcId="{A9689407-E0C3-2443-A1A2-B96993609987}" destId="{26248969-2740-934F-B5FC-8BADAE58F9DB}" srcOrd="1" destOrd="0" presId="urn:microsoft.com/office/officeart/2005/8/layout/vList3"/>
    <dgm:cxn modelId="{A8D35F74-A0FC-F940-83D0-6FD077B75553}" type="presParOf" srcId="{D83BC95C-CEA9-824F-8C46-087206818DE0}" destId="{ECF340F4-2CF2-9646-9BF3-3FD57726EF08}" srcOrd="5" destOrd="0" presId="urn:microsoft.com/office/officeart/2005/8/layout/vList3"/>
    <dgm:cxn modelId="{0E96D64D-BC05-274C-A3FA-7BD0071BA2CA}" type="presParOf" srcId="{D83BC95C-CEA9-824F-8C46-087206818DE0}" destId="{90B0609A-A90F-9940-858F-F97B3D52096A}" srcOrd="6" destOrd="0" presId="urn:microsoft.com/office/officeart/2005/8/layout/vList3"/>
    <dgm:cxn modelId="{7CFE3998-9036-EC47-97F5-B2EACBAF7274}" type="presParOf" srcId="{90B0609A-A90F-9940-858F-F97B3D52096A}" destId="{783E8B50-9F8D-B144-9430-F69D87AB5041}" srcOrd="0" destOrd="0" presId="urn:microsoft.com/office/officeart/2005/8/layout/vList3"/>
    <dgm:cxn modelId="{79E44D38-A14E-634C-BC15-7A052E542711}" type="presParOf" srcId="{90B0609A-A90F-9940-858F-F97B3D52096A}" destId="{1B3F104D-3644-074F-8436-11C3650780C3}"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AFC5063-577C-3249-9103-7E7182E4C60A}" type="doc">
      <dgm:prSet loTypeId="urn:microsoft.com/office/officeart/2005/8/layout/venn3" loCatId="" qsTypeId="urn:microsoft.com/office/officeart/2005/8/quickstyle/simple1" qsCatId="simple" csTypeId="urn:microsoft.com/office/officeart/2005/8/colors/accent1_2" csCatId="accent1" phldr="1"/>
      <dgm:spPr/>
      <dgm:t>
        <a:bodyPr/>
        <a:lstStyle/>
        <a:p>
          <a:endParaRPr lang="en-US"/>
        </a:p>
      </dgm:t>
    </dgm:pt>
    <dgm:pt modelId="{EE96F0FC-25FB-944D-B3CC-1BC2C1D51DA8}">
      <dgm:prSet phldrT="[Text]"/>
      <dgm:spPr/>
      <dgm:t>
        <a:bodyPr/>
        <a:lstStyle/>
        <a:p>
          <a:r>
            <a:rPr lang="en-US" dirty="0"/>
            <a:t>Questions?</a:t>
          </a:r>
        </a:p>
      </dgm:t>
    </dgm:pt>
    <dgm:pt modelId="{E784F03A-9BD8-3844-8482-AB50D25F41B2}" type="parTrans" cxnId="{9B8B8210-7F4C-3447-8F0C-52B30CBED316}">
      <dgm:prSet/>
      <dgm:spPr/>
      <dgm:t>
        <a:bodyPr/>
        <a:lstStyle/>
        <a:p>
          <a:endParaRPr lang="en-US"/>
        </a:p>
      </dgm:t>
    </dgm:pt>
    <dgm:pt modelId="{192023BC-CD7D-6A4A-AE2C-B952192F6D3B}" type="sibTrans" cxnId="{9B8B8210-7F4C-3447-8F0C-52B30CBED316}">
      <dgm:prSet/>
      <dgm:spPr/>
      <dgm:t>
        <a:bodyPr/>
        <a:lstStyle/>
        <a:p>
          <a:endParaRPr lang="en-US"/>
        </a:p>
      </dgm:t>
    </dgm:pt>
    <dgm:pt modelId="{67CB639D-5E5E-EA49-B64C-B8AD7A50837D}" type="pres">
      <dgm:prSet presAssocID="{EAFC5063-577C-3249-9103-7E7182E4C60A}" presName="Name0" presStyleCnt="0">
        <dgm:presLayoutVars>
          <dgm:dir/>
          <dgm:resizeHandles val="exact"/>
        </dgm:presLayoutVars>
      </dgm:prSet>
      <dgm:spPr/>
    </dgm:pt>
    <dgm:pt modelId="{150CA109-045D-6742-8F03-60A051DF91FF}" type="pres">
      <dgm:prSet presAssocID="{EE96F0FC-25FB-944D-B3CC-1BC2C1D51DA8}" presName="Name5" presStyleLbl="vennNode1" presStyleIdx="0" presStyleCnt="1">
        <dgm:presLayoutVars>
          <dgm:bulletEnabled val="1"/>
        </dgm:presLayoutVars>
      </dgm:prSet>
      <dgm:spPr/>
    </dgm:pt>
  </dgm:ptLst>
  <dgm:cxnLst>
    <dgm:cxn modelId="{9B8B8210-7F4C-3447-8F0C-52B30CBED316}" srcId="{EAFC5063-577C-3249-9103-7E7182E4C60A}" destId="{EE96F0FC-25FB-944D-B3CC-1BC2C1D51DA8}" srcOrd="0" destOrd="0" parTransId="{E784F03A-9BD8-3844-8482-AB50D25F41B2}" sibTransId="{192023BC-CD7D-6A4A-AE2C-B952192F6D3B}"/>
    <dgm:cxn modelId="{50D09AE3-9E99-5447-A0F6-67BE4BFE7912}" type="presOf" srcId="{EAFC5063-577C-3249-9103-7E7182E4C60A}" destId="{67CB639D-5E5E-EA49-B64C-B8AD7A50837D}" srcOrd="0" destOrd="0" presId="urn:microsoft.com/office/officeart/2005/8/layout/venn3"/>
    <dgm:cxn modelId="{E34C8BEF-58F6-654A-98EA-011D846146AC}" type="presOf" srcId="{EE96F0FC-25FB-944D-B3CC-1BC2C1D51DA8}" destId="{150CA109-045D-6742-8F03-60A051DF91FF}" srcOrd="0" destOrd="0" presId="urn:microsoft.com/office/officeart/2005/8/layout/venn3"/>
    <dgm:cxn modelId="{50723EC7-DE79-7C4E-AD95-3D997A682639}" type="presParOf" srcId="{67CB639D-5E5E-EA49-B64C-B8AD7A50837D}" destId="{150CA109-045D-6742-8F03-60A051DF91FF}" srcOrd="0"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40BD84-C2C1-7547-8BFD-76E3039C8DCF}">
      <dsp:nvSpPr>
        <dsp:cNvPr id="0" name=""/>
        <dsp:cNvSpPr/>
      </dsp:nvSpPr>
      <dsp:spPr>
        <a:xfrm>
          <a:off x="0" y="0"/>
          <a:ext cx="8824913" cy="3416300"/>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baseline="0" dirty="0"/>
            <a:t>To classify tweets about driverless cars as from very positive to very negative.</a:t>
          </a:r>
          <a:endParaRPr lang="en-US" sz="3200" b="1" i="0" kern="1200" baseline="0" dirty="0"/>
        </a:p>
      </dsp:txBody>
      <dsp:txXfrm>
        <a:off x="2106612" y="0"/>
        <a:ext cx="6718300" cy="3416300"/>
      </dsp:txXfrm>
    </dsp:sp>
    <dsp:sp modelId="{4B3818B4-F9DE-2843-B62D-32E21C555943}">
      <dsp:nvSpPr>
        <dsp:cNvPr id="0" name=""/>
        <dsp:cNvSpPr/>
      </dsp:nvSpPr>
      <dsp:spPr>
        <a:xfrm>
          <a:off x="341630" y="341630"/>
          <a:ext cx="1764982" cy="2733040"/>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9000" b="-19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06A5D2-F24E-3748-8612-87D0CFC535E8}">
      <dsp:nvSpPr>
        <dsp:cNvPr id="0" name=""/>
        <dsp:cNvSpPr/>
      </dsp:nvSpPr>
      <dsp:spPr>
        <a:xfrm>
          <a:off x="0" y="0"/>
          <a:ext cx="8824913" cy="3416300"/>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0" i="0" kern="1200" baseline="0" dirty="0"/>
            <a:t>The reason to choose this dataset is to analyze the sentiments of different people regarding driverless cars and then perform predictive modeling so we can get the sentiment analysis on everyday tweets. The analysis can be useful for different car companies like Toyota, Honda and many more to know about what is current sentiment among different people over the world so they can channelize their investments properly and help their business to grow further</a:t>
          </a:r>
          <a:r>
            <a:rPr lang="en-US" sz="2200" b="0" i="0" kern="1200" dirty="0"/>
            <a:t>.</a:t>
          </a:r>
          <a:endParaRPr lang="en-US" sz="2200" kern="1200" dirty="0"/>
        </a:p>
      </dsp:txBody>
      <dsp:txXfrm>
        <a:off x="2106612" y="0"/>
        <a:ext cx="6718300" cy="3416300"/>
      </dsp:txXfrm>
    </dsp:sp>
    <dsp:sp modelId="{E78165E6-0896-8949-AAEB-3F4C5C65936B}">
      <dsp:nvSpPr>
        <dsp:cNvPr id="0" name=""/>
        <dsp:cNvSpPr/>
      </dsp:nvSpPr>
      <dsp:spPr>
        <a:xfrm>
          <a:off x="341630" y="341630"/>
          <a:ext cx="1764982" cy="2733040"/>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53000" r="-53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408966-997A-5C44-9BF9-714E83FFF7C0}">
      <dsp:nvSpPr>
        <dsp:cNvPr id="0" name=""/>
        <dsp:cNvSpPr/>
      </dsp:nvSpPr>
      <dsp:spPr>
        <a:xfrm>
          <a:off x="0" y="975550"/>
          <a:ext cx="8824913"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9C6A064-9C33-A74D-AE89-BB93FBBF2EF5}">
      <dsp:nvSpPr>
        <dsp:cNvPr id="0" name=""/>
        <dsp:cNvSpPr/>
      </dsp:nvSpPr>
      <dsp:spPr>
        <a:xfrm>
          <a:off x="441245" y="827950"/>
          <a:ext cx="6177439"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3492" tIns="0" rIns="233492" bIns="0" numCol="1" spcCol="1270" anchor="ctr" anchorCtr="0">
          <a:noAutofit/>
        </a:bodyPr>
        <a:lstStyle/>
        <a:p>
          <a:pPr marL="0" lvl="0" indent="0" algn="l" defTabSz="444500">
            <a:lnSpc>
              <a:spcPct val="90000"/>
            </a:lnSpc>
            <a:spcBef>
              <a:spcPct val="0"/>
            </a:spcBef>
            <a:spcAft>
              <a:spcPct val="35000"/>
            </a:spcAft>
            <a:buNone/>
          </a:pPr>
          <a:r>
            <a:rPr lang="en-US" sz="1000" kern="1200" baseline="0" dirty="0"/>
            <a:t>Data is from crowdflower.com </a:t>
          </a:r>
        </a:p>
      </dsp:txBody>
      <dsp:txXfrm>
        <a:off x="455655" y="842360"/>
        <a:ext cx="6148619" cy="266380"/>
      </dsp:txXfrm>
    </dsp:sp>
    <dsp:sp modelId="{36D5782E-2165-B744-A273-F8082B531C94}">
      <dsp:nvSpPr>
        <dsp:cNvPr id="0" name=""/>
        <dsp:cNvSpPr/>
      </dsp:nvSpPr>
      <dsp:spPr>
        <a:xfrm>
          <a:off x="0" y="1429150"/>
          <a:ext cx="8824913"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5A977FB-D4C9-C446-A91B-A571D07184E9}">
      <dsp:nvSpPr>
        <dsp:cNvPr id="0" name=""/>
        <dsp:cNvSpPr/>
      </dsp:nvSpPr>
      <dsp:spPr>
        <a:xfrm>
          <a:off x="441245" y="1281550"/>
          <a:ext cx="6177439"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3492" tIns="0" rIns="233492" bIns="0" numCol="1" spcCol="1270" anchor="ctr" anchorCtr="0">
          <a:noAutofit/>
        </a:bodyPr>
        <a:lstStyle/>
        <a:p>
          <a:pPr marL="0" lvl="0" indent="0" algn="l" defTabSz="444500">
            <a:lnSpc>
              <a:spcPct val="90000"/>
            </a:lnSpc>
            <a:spcBef>
              <a:spcPct val="0"/>
            </a:spcBef>
            <a:spcAft>
              <a:spcPct val="35000"/>
            </a:spcAft>
            <a:buNone/>
          </a:pPr>
          <a:r>
            <a:rPr lang="en-US" sz="1000" kern="1200" baseline="0" dirty="0"/>
            <a:t>Sentiments are classified from very positive to very negative for tweets related to driverless cars</a:t>
          </a:r>
        </a:p>
      </dsp:txBody>
      <dsp:txXfrm>
        <a:off x="455655" y="1295960"/>
        <a:ext cx="6148619" cy="266380"/>
      </dsp:txXfrm>
    </dsp:sp>
    <dsp:sp modelId="{2BD42D83-0F73-3846-BBF1-02ECCA670473}">
      <dsp:nvSpPr>
        <dsp:cNvPr id="0" name=""/>
        <dsp:cNvSpPr/>
      </dsp:nvSpPr>
      <dsp:spPr>
        <a:xfrm>
          <a:off x="0" y="1882750"/>
          <a:ext cx="8824913"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007BA1F-96B0-944A-89CF-ABDF4E3B5DB8}">
      <dsp:nvSpPr>
        <dsp:cNvPr id="0" name=""/>
        <dsp:cNvSpPr/>
      </dsp:nvSpPr>
      <dsp:spPr>
        <a:xfrm>
          <a:off x="441245" y="1735150"/>
          <a:ext cx="6177439"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3492" tIns="0" rIns="233492" bIns="0" numCol="1" spcCol="1270" anchor="ctr" anchorCtr="0">
          <a:noAutofit/>
        </a:bodyPr>
        <a:lstStyle/>
        <a:p>
          <a:pPr marL="0" lvl="0" indent="0" algn="l" defTabSz="444500">
            <a:lnSpc>
              <a:spcPct val="90000"/>
            </a:lnSpc>
            <a:spcBef>
              <a:spcPct val="0"/>
            </a:spcBef>
            <a:spcAft>
              <a:spcPct val="35000"/>
            </a:spcAft>
            <a:buNone/>
          </a:pPr>
          <a:r>
            <a:rPr lang="en-US" sz="1000" kern="1200" dirty="0"/>
            <a:t>Very positive, slightly positive, neutral, slightly negative and very negative so multiclass data</a:t>
          </a:r>
        </a:p>
      </dsp:txBody>
      <dsp:txXfrm>
        <a:off x="455655" y="1749560"/>
        <a:ext cx="6148619" cy="266380"/>
      </dsp:txXfrm>
    </dsp:sp>
    <dsp:sp modelId="{08A5821F-A001-8145-826A-CCED4B06908F}">
      <dsp:nvSpPr>
        <dsp:cNvPr id="0" name=""/>
        <dsp:cNvSpPr/>
      </dsp:nvSpPr>
      <dsp:spPr>
        <a:xfrm>
          <a:off x="0" y="2336350"/>
          <a:ext cx="8824913" cy="2520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DBCF4D-4239-7743-95B9-94C5CCEBBBA5}">
      <dsp:nvSpPr>
        <dsp:cNvPr id="0" name=""/>
        <dsp:cNvSpPr/>
      </dsp:nvSpPr>
      <dsp:spPr>
        <a:xfrm>
          <a:off x="441245" y="2188750"/>
          <a:ext cx="6177439" cy="29520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3492" tIns="0" rIns="233492" bIns="0" numCol="1" spcCol="1270" anchor="ctr" anchorCtr="0">
          <a:noAutofit/>
        </a:bodyPr>
        <a:lstStyle/>
        <a:p>
          <a:pPr marL="0" lvl="0" indent="0" algn="l" defTabSz="444500">
            <a:lnSpc>
              <a:spcPct val="90000"/>
            </a:lnSpc>
            <a:spcBef>
              <a:spcPct val="0"/>
            </a:spcBef>
            <a:spcAft>
              <a:spcPct val="35000"/>
            </a:spcAft>
            <a:buNone/>
          </a:pPr>
          <a:r>
            <a:rPr lang="en-US" sz="1000" kern="1200" dirty="0"/>
            <a:t>Used Apache Spark in Batch Mode</a:t>
          </a:r>
        </a:p>
      </dsp:txBody>
      <dsp:txXfrm>
        <a:off x="455655" y="2203160"/>
        <a:ext cx="6148619" cy="2663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BB063F-E18E-324F-9078-738DA69B7201}">
      <dsp:nvSpPr>
        <dsp:cNvPr id="0" name=""/>
        <dsp:cNvSpPr/>
      </dsp:nvSpPr>
      <dsp:spPr>
        <a:xfrm>
          <a:off x="3529965" y="417"/>
          <a:ext cx="5294947" cy="1626412"/>
        </a:xfrm>
        <a:prstGeom prst="rightArrow">
          <a:avLst>
            <a:gd name="adj1" fmla="val 75000"/>
            <a:gd name="adj2" fmla="val 50000"/>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endParaRPr lang="en-US" sz="2000" kern="1200" baseline="0" dirty="0"/>
        </a:p>
        <a:p>
          <a:pPr marL="228600" lvl="1" indent="-228600" algn="l" defTabSz="889000">
            <a:lnSpc>
              <a:spcPct val="90000"/>
            </a:lnSpc>
            <a:spcBef>
              <a:spcPct val="0"/>
            </a:spcBef>
            <a:spcAft>
              <a:spcPct val="15000"/>
            </a:spcAft>
            <a:buChar char="•"/>
          </a:pPr>
          <a:r>
            <a:rPr lang="en-US" sz="2000" b="0" i="0" kern="1200" baseline="0" dirty="0"/>
            <a:t>To tokenize and convert the text to numeric vectors</a:t>
          </a:r>
          <a:endParaRPr lang="en-US" sz="2000" kern="1200" baseline="0" dirty="0"/>
        </a:p>
      </dsp:txBody>
      <dsp:txXfrm>
        <a:off x="3529965" y="203719"/>
        <a:ext cx="4685043" cy="1219809"/>
      </dsp:txXfrm>
    </dsp:sp>
    <dsp:sp modelId="{0609C069-429B-2742-B026-B9ACB218ADF4}">
      <dsp:nvSpPr>
        <dsp:cNvPr id="0" name=""/>
        <dsp:cNvSpPr/>
      </dsp:nvSpPr>
      <dsp:spPr>
        <a:xfrm>
          <a:off x="0" y="417"/>
          <a:ext cx="3529965" cy="1626412"/>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81915" rIns="163830" bIns="81915" numCol="1" spcCol="1270" anchor="ctr" anchorCtr="0">
          <a:noAutofit/>
        </a:bodyPr>
        <a:lstStyle/>
        <a:p>
          <a:pPr marL="0" lvl="0" indent="0" algn="ctr" defTabSz="1911350">
            <a:lnSpc>
              <a:spcPct val="90000"/>
            </a:lnSpc>
            <a:spcBef>
              <a:spcPct val="0"/>
            </a:spcBef>
            <a:spcAft>
              <a:spcPct val="35000"/>
            </a:spcAft>
            <a:buNone/>
          </a:pPr>
          <a:r>
            <a:rPr lang="en-US" sz="4300" kern="1200" dirty="0"/>
            <a:t>Word2Vec</a:t>
          </a:r>
        </a:p>
      </dsp:txBody>
      <dsp:txXfrm>
        <a:off x="79395" y="79812"/>
        <a:ext cx="3371175" cy="1467622"/>
      </dsp:txXfrm>
    </dsp:sp>
    <dsp:sp modelId="{CBBB4886-FE31-0841-A111-ECD548FE8768}">
      <dsp:nvSpPr>
        <dsp:cNvPr id="0" name=""/>
        <dsp:cNvSpPr/>
      </dsp:nvSpPr>
      <dsp:spPr>
        <a:xfrm>
          <a:off x="3529965" y="1789470"/>
          <a:ext cx="5294947" cy="1626412"/>
        </a:xfrm>
        <a:prstGeom prst="rightArrow">
          <a:avLst>
            <a:gd name="adj1" fmla="val 75000"/>
            <a:gd name="adj2" fmla="val 50000"/>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endParaRPr lang="en-US" sz="2000" kern="1200" baseline="0" dirty="0"/>
        </a:p>
        <a:p>
          <a:pPr marL="228600" lvl="1" indent="-228600" algn="l" defTabSz="889000">
            <a:lnSpc>
              <a:spcPct val="90000"/>
            </a:lnSpc>
            <a:spcBef>
              <a:spcPct val="0"/>
            </a:spcBef>
            <a:spcAft>
              <a:spcPct val="15000"/>
            </a:spcAft>
            <a:buChar char="•"/>
          </a:pPr>
          <a:r>
            <a:rPr lang="en-US" sz="2000" b="0" i="0" kern="1200" baseline="0" dirty="0"/>
            <a:t>To tokenize and convert the text to numeric vectors</a:t>
          </a:r>
          <a:endParaRPr lang="en-US" sz="2000" kern="1200" baseline="0" dirty="0"/>
        </a:p>
      </dsp:txBody>
      <dsp:txXfrm>
        <a:off x="3529965" y="1992772"/>
        <a:ext cx="4685043" cy="1219809"/>
      </dsp:txXfrm>
    </dsp:sp>
    <dsp:sp modelId="{4BCBDEC4-E8CE-9D41-8949-449D7C6F9009}">
      <dsp:nvSpPr>
        <dsp:cNvPr id="0" name=""/>
        <dsp:cNvSpPr/>
      </dsp:nvSpPr>
      <dsp:spPr>
        <a:xfrm>
          <a:off x="0" y="1789887"/>
          <a:ext cx="3529965" cy="1626412"/>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81915" rIns="163830" bIns="81915" numCol="1" spcCol="1270" anchor="ctr" anchorCtr="0">
          <a:noAutofit/>
        </a:bodyPr>
        <a:lstStyle/>
        <a:p>
          <a:pPr marL="0" lvl="0" indent="0" algn="ctr" defTabSz="1911350">
            <a:lnSpc>
              <a:spcPct val="90000"/>
            </a:lnSpc>
            <a:spcBef>
              <a:spcPct val="0"/>
            </a:spcBef>
            <a:spcAft>
              <a:spcPct val="35000"/>
            </a:spcAft>
            <a:buNone/>
          </a:pPr>
          <a:r>
            <a:rPr lang="en-US" sz="4300" kern="1200" dirty="0"/>
            <a:t>TF/IDF</a:t>
          </a:r>
        </a:p>
      </dsp:txBody>
      <dsp:txXfrm>
        <a:off x="79395" y="1869282"/>
        <a:ext cx="3371175" cy="146762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DBB198-712A-6C4D-9241-80C6116FCF7C}">
      <dsp:nvSpPr>
        <dsp:cNvPr id="0" name=""/>
        <dsp:cNvSpPr/>
      </dsp:nvSpPr>
      <dsp:spPr>
        <a:xfrm rot="10800000">
          <a:off x="1642411" y="25623"/>
          <a:ext cx="5868567" cy="701554"/>
        </a:xfrm>
        <a:prstGeom prst="homePlate">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09366" tIns="121920" rIns="227584"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Random Forest</a:t>
          </a:r>
        </a:p>
      </dsp:txBody>
      <dsp:txXfrm rot="10800000">
        <a:off x="1817799" y="25623"/>
        <a:ext cx="5693179" cy="701554"/>
      </dsp:txXfrm>
    </dsp:sp>
    <dsp:sp modelId="{D34EDDED-3570-C044-A52F-39493CAC2406}">
      <dsp:nvSpPr>
        <dsp:cNvPr id="0" name=""/>
        <dsp:cNvSpPr/>
      </dsp:nvSpPr>
      <dsp:spPr>
        <a:xfrm>
          <a:off x="1302784" y="1026"/>
          <a:ext cx="701554" cy="701554"/>
        </a:xfrm>
        <a:prstGeom prst="ellipse">
          <a:avLst/>
        </a:prstGeom>
        <a:solidFill>
          <a:schemeClr val="accent1">
            <a:tint val="50000"/>
            <a:hueOff val="0"/>
            <a:satOff val="0"/>
            <a:lumOff val="0"/>
            <a:alphaOff val="0"/>
          </a:schemeClr>
        </a:solid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sp>
    <dsp:sp modelId="{D1BD517B-C5F9-FB41-9EFD-2254FD6AC51C}">
      <dsp:nvSpPr>
        <dsp:cNvPr id="0" name=""/>
        <dsp:cNvSpPr/>
      </dsp:nvSpPr>
      <dsp:spPr>
        <a:xfrm rot="10800000">
          <a:off x="1653561" y="905257"/>
          <a:ext cx="5868567" cy="701554"/>
        </a:xfrm>
        <a:prstGeom prst="homePlate">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09366" tIns="121920" rIns="227584"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Logistic Regression</a:t>
          </a:r>
        </a:p>
      </dsp:txBody>
      <dsp:txXfrm rot="10800000">
        <a:off x="1828949" y="905257"/>
        <a:ext cx="5693179" cy="701554"/>
      </dsp:txXfrm>
    </dsp:sp>
    <dsp:sp modelId="{50B65181-A247-DA4B-9987-FE8477549F50}">
      <dsp:nvSpPr>
        <dsp:cNvPr id="0" name=""/>
        <dsp:cNvSpPr/>
      </dsp:nvSpPr>
      <dsp:spPr>
        <a:xfrm>
          <a:off x="1302784" y="905257"/>
          <a:ext cx="701554" cy="701554"/>
        </a:xfrm>
        <a:prstGeom prst="ellipse">
          <a:avLst/>
        </a:prstGeom>
        <a:solidFill>
          <a:schemeClr val="accent1">
            <a:tint val="50000"/>
            <a:hueOff val="0"/>
            <a:satOff val="0"/>
            <a:lumOff val="0"/>
            <a:alphaOff val="0"/>
          </a:schemeClr>
        </a:solid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sp>
    <dsp:sp modelId="{26248969-2740-934F-B5FC-8BADAE58F9DB}">
      <dsp:nvSpPr>
        <dsp:cNvPr id="0" name=""/>
        <dsp:cNvSpPr/>
      </dsp:nvSpPr>
      <dsp:spPr>
        <a:xfrm rot="10800000">
          <a:off x="1653561" y="1809488"/>
          <a:ext cx="5868567" cy="701554"/>
        </a:xfrm>
        <a:prstGeom prst="homePlate">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09366" tIns="121920" rIns="227584"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One-vs-Rest </a:t>
          </a:r>
        </a:p>
      </dsp:txBody>
      <dsp:txXfrm rot="10800000">
        <a:off x="1828949" y="1809488"/>
        <a:ext cx="5693179" cy="701554"/>
      </dsp:txXfrm>
    </dsp:sp>
    <dsp:sp modelId="{74DA7CD4-2FB3-DF46-806B-7BEAA870C6CA}">
      <dsp:nvSpPr>
        <dsp:cNvPr id="0" name=""/>
        <dsp:cNvSpPr/>
      </dsp:nvSpPr>
      <dsp:spPr>
        <a:xfrm>
          <a:off x="1302784" y="1809488"/>
          <a:ext cx="701554" cy="701554"/>
        </a:xfrm>
        <a:prstGeom prst="ellipse">
          <a:avLst/>
        </a:prstGeom>
        <a:solidFill>
          <a:schemeClr val="accent1">
            <a:tint val="50000"/>
            <a:hueOff val="0"/>
            <a:satOff val="0"/>
            <a:lumOff val="0"/>
            <a:alphaOff val="0"/>
          </a:schemeClr>
        </a:solid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sp>
    <dsp:sp modelId="{1B3F104D-3644-074F-8436-11C3650780C3}">
      <dsp:nvSpPr>
        <dsp:cNvPr id="0" name=""/>
        <dsp:cNvSpPr/>
      </dsp:nvSpPr>
      <dsp:spPr>
        <a:xfrm rot="10800000">
          <a:off x="1653561" y="2713718"/>
          <a:ext cx="5868567" cy="701554"/>
        </a:xfrm>
        <a:prstGeom prst="homePlate">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09366" tIns="121920" rIns="227584"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Naive Bayes</a:t>
          </a:r>
        </a:p>
      </dsp:txBody>
      <dsp:txXfrm rot="10800000">
        <a:off x="1828949" y="2713718"/>
        <a:ext cx="5693179" cy="701554"/>
      </dsp:txXfrm>
    </dsp:sp>
    <dsp:sp modelId="{783E8B50-9F8D-B144-9430-F69D87AB5041}">
      <dsp:nvSpPr>
        <dsp:cNvPr id="0" name=""/>
        <dsp:cNvSpPr/>
      </dsp:nvSpPr>
      <dsp:spPr>
        <a:xfrm>
          <a:off x="1302784" y="2713718"/>
          <a:ext cx="701554" cy="701554"/>
        </a:xfrm>
        <a:prstGeom prst="ellipse">
          <a:avLst/>
        </a:prstGeom>
        <a:solidFill>
          <a:schemeClr val="accent1">
            <a:tint val="50000"/>
            <a:hueOff val="0"/>
            <a:satOff val="0"/>
            <a:lumOff val="0"/>
            <a:alphaOff val="0"/>
          </a:schemeClr>
        </a:solid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0CA109-045D-6742-8F03-60A051DF91FF}">
      <dsp:nvSpPr>
        <dsp:cNvPr id="0" name=""/>
        <dsp:cNvSpPr/>
      </dsp:nvSpPr>
      <dsp:spPr>
        <a:xfrm>
          <a:off x="2706076" y="1770"/>
          <a:ext cx="3412759" cy="3412759"/>
        </a:xfrm>
        <a:prstGeom prst="ellipse">
          <a:avLst/>
        </a:prstGeom>
        <a:solidFill>
          <a:schemeClr val="accent1">
            <a:alpha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87816" tIns="38100" rIns="187816" bIns="38100" numCol="1" spcCol="1270" anchor="ctr" anchorCtr="0">
          <a:noAutofit/>
        </a:bodyPr>
        <a:lstStyle/>
        <a:p>
          <a:pPr marL="0" lvl="0" indent="0" algn="ctr" defTabSz="1333500">
            <a:lnSpc>
              <a:spcPct val="90000"/>
            </a:lnSpc>
            <a:spcBef>
              <a:spcPct val="0"/>
            </a:spcBef>
            <a:spcAft>
              <a:spcPct val="35000"/>
            </a:spcAft>
            <a:buNone/>
          </a:pPr>
          <a:r>
            <a:rPr lang="en-US" sz="3000" kern="1200" dirty="0"/>
            <a:t>Questions?</a:t>
          </a:r>
        </a:p>
      </dsp:txBody>
      <dsp:txXfrm>
        <a:off x="3205863" y="501557"/>
        <a:ext cx="2413185" cy="2413185"/>
      </dsp:txXfrm>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g>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11/17/18</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11/17/18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11/17/18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11/17/18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11/17/18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11/17/18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11/17/18</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11/17/18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11/17/18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11/17/18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11/17/18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11/17/18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11/17/18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11/17/18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11/17/18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11/17/18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11/17/18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11/17/18</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Correlation_and_dependence" TargetMode="External"/><Relationship Id="rId2" Type="http://schemas.openxmlformats.org/officeDocument/2006/relationships/hyperlink" Target="https://en.wikipedia.org/wiki/Orthogonal_transformation"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alpha val="99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010AF-078B-B44F-A8AB-3BDBFDE067A9}"/>
              </a:ext>
            </a:extLst>
          </p:cNvPr>
          <p:cNvSpPr>
            <a:spLocks noGrp="1"/>
          </p:cNvSpPr>
          <p:nvPr>
            <p:ph type="ctrTitle"/>
          </p:nvPr>
        </p:nvSpPr>
        <p:spPr/>
        <p:txBody>
          <a:bodyPr/>
          <a:lstStyle/>
          <a:p>
            <a:r>
              <a:rPr lang="en-US" dirty="0"/>
              <a:t>Twitter Sentiments Analysis – </a:t>
            </a:r>
            <a:r>
              <a:rPr lang="en-US" sz="3200" dirty="0"/>
              <a:t>self-driving cars</a:t>
            </a:r>
          </a:p>
        </p:txBody>
      </p:sp>
      <p:sp>
        <p:nvSpPr>
          <p:cNvPr id="3" name="Subtitle 2">
            <a:extLst>
              <a:ext uri="{FF2B5EF4-FFF2-40B4-BE49-F238E27FC236}">
                <a16:creationId xmlns:a16="http://schemas.microsoft.com/office/drawing/2014/main" id="{BAF816BD-3A80-4B40-96F0-CE81B1930907}"/>
              </a:ext>
            </a:extLst>
          </p:cNvPr>
          <p:cNvSpPr>
            <a:spLocks noGrp="1"/>
          </p:cNvSpPr>
          <p:nvPr>
            <p:ph type="subTitle" idx="1"/>
          </p:nvPr>
        </p:nvSpPr>
        <p:spPr/>
        <p:txBody>
          <a:bodyPr/>
          <a:lstStyle/>
          <a:p>
            <a:endParaRPr lang="en-US" dirty="0"/>
          </a:p>
          <a:p>
            <a:r>
              <a:rPr lang="en-US" dirty="0"/>
              <a:t>Data science – final capstone</a:t>
            </a:r>
          </a:p>
        </p:txBody>
      </p:sp>
    </p:spTree>
    <p:extLst>
      <p:ext uri="{BB962C8B-B14F-4D97-AF65-F5344CB8AC3E}">
        <p14:creationId xmlns:p14="http://schemas.microsoft.com/office/powerpoint/2010/main" val="16265633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E69F0-76A4-CB4F-A065-E7EE598C4E78}"/>
              </a:ext>
            </a:extLst>
          </p:cNvPr>
          <p:cNvSpPr>
            <a:spLocks noGrp="1"/>
          </p:cNvSpPr>
          <p:nvPr>
            <p:ph type="title"/>
          </p:nvPr>
        </p:nvSpPr>
        <p:spPr/>
        <p:txBody>
          <a:bodyPr/>
          <a:lstStyle/>
          <a:p>
            <a:r>
              <a:rPr lang="en-US" dirty="0"/>
              <a:t>PCA</a:t>
            </a:r>
          </a:p>
        </p:txBody>
      </p:sp>
      <p:sp>
        <p:nvSpPr>
          <p:cNvPr id="3" name="Content Placeholder 2">
            <a:extLst>
              <a:ext uri="{FF2B5EF4-FFF2-40B4-BE49-F238E27FC236}">
                <a16:creationId xmlns:a16="http://schemas.microsoft.com/office/drawing/2014/main" id="{A9A2C07D-72DE-8447-A8A4-D4DF5F28C2CD}"/>
              </a:ext>
            </a:extLst>
          </p:cNvPr>
          <p:cNvSpPr>
            <a:spLocks noGrp="1"/>
          </p:cNvSpPr>
          <p:nvPr>
            <p:ph idx="1"/>
          </p:nvPr>
        </p:nvSpPr>
        <p:spPr/>
        <p:txBody>
          <a:bodyPr/>
          <a:lstStyle/>
          <a:p>
            <a:r>
              <a:rPr lang="en-US" b="1" dirty="0"/>
              <a:t>Principal component analysis</a:t>
            </a:r>
            <a:r>
              <a:rPr lang="en-US" dirty="0"/>
              <a:t> (</a:t>
            </a:r>
            <a:r>
              <a:rPr lang="en-US" b="1" dirty="0"/>
              <a:t>PCA</a:t>
            </a:r>
            <a:r>
              <a:rPr lang="en-US" dirty="0"/>
              <a:t>) is a statistical procedure that uses an </a:t>
            </a:r>
            <a:r>
              <a:rPr lang="en-US" dirty="0">
                <a:hlinkClick r:id="rId2" tooltip="Orthogonal transformation"/>
              </a:rPr>
              <a:t>orthogonal transformation</a:t>
            </a:r>
            <a:r>
              <a:rPr lang="en-US" dirty="0"/>
              <a:t> to convert a set of observations of possibly correlated variables (entities each of which takes on various numerical values) into a set of values of </a:t>
            </a:r>
            <a:r>
              <a:rPr lang="en-US" dirty="0">
                <a:hlinkClick r:id="rId3" tooltip="Correlation and dependence"/>
              </a:rPr>
              <a:t>linearly uncorrelated</a:t>
            </a:r>
            <a:r>
              <a:rPr lang="en-US" dirty="0"/>
              <a:t> variables called </a:t>
            </a:r>
            <a:r>
              <a:rPr lang="en-US" b="1" dirty="0"/>
              <a:t>principal components</a:t>
            </a:r>
          </a:p>
          <a:p>
            <a:r>
              <a:rPr lang="en-US" dirty="0"/>
              <a:t>PCA with random Forest or PCA with Logistic Regression not improving model performance significantly </a:t>
            </a:r>
          </a:p>
          <a:p>
            <a:r>
              <a:rPr lang="en-US" dirty="0"/>
              <a:t>PCA with Word2Vec as well as PCA with TF/IDF vectors also did not help much to improve performance significantly</a:t>
            </a:r>
          </a:p>
          <a:p>
            <a:r>
              <a:rPr lang="en-US" dirty="0"/>
              <a:t>Cross validation helped to </a:t>
            </a:r>
            <a:r>
              <a:rPr lang="en-US"/>
              <a:t>verify overfitting</a:t>
            </a:r>
            <a:endParaRPr lang="en-US" dirty="0"/>
          </a:p>
        </p:txBody>
      </p:sp>
    </p:spTree>
    <p:extLst>
      <p:ext uri="{BB962C8B-B14F-4D97-AF65-F5344CB8AC3E}">
        <p14:creationId xmlns:p14="http://schemas.microsoft.com/office/powerpoint/2010/main" val="24441947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51A68-0A08-B34A-BA25-549760B9D77B}"/>
              </a:ext>
            </a:extLst>
          </p:cNvPr>
          <p:cNvSpPr>
            <a:spLocks noGrp="1"/>
          </p:cNvSpPr>
          <p:nvPr>
            <p:ph type="title"/>
          </p:nvPr>
        </p:nvSpPr>
        <p:spPr/>
        <p:txBody>
          <a:bodyPr/>
          <a:lstStyle/>
          <a:p>
            <a:br>
              <a:rPr lang="en-US" b="1" dirty="0"/>
            </a:br>
            <a:r>
              <a:rPr lang="en-US" b="1" dirty="0"/>
              <a:t>Concluding Remarks</a:t>
            </a:r>
            <a:br>
              <a:rPr lang="en-US" b="1" dirty="0"/>
            </a:br>
            <a:endParaRPr lang="en-US" dirty="0"/>
          </a:p>
        </p:txBody>
      </p:sp>
      <p:sp>
        <p:nvSpPr>
          <p:cNvPr id="3" name="Content Placeholder 2">
            <a:extLst>
              <a:ext uri="{FF2B5EF4-FFF2-40B4-BE49-F238E27FC236}">
                <a16:creationId xmlns:a16="http://schemas.microsoft.com/office/drawing/2014/main" id="{FE14336D-E6D1-E04D-A6EE-D16B88058C13}"/>
              </a:ext>
            </a:extLst>
          </p:cNvPr>
          <p:cNvSpPr>
            <a:spLocks noGrp="1"/>
          </p:cNvSpPr>
          <p:nvPr>
            <p:ph idx="1"/>
          </p:nvPr>
        </p:nvSpPr>
        <p:spPr/>
        <p:txBody>
          <a:bodyPr>
            <a:normAutofit/>
          </a:bodyPr>
          <a:lstStyle/>
          <a:p>
            <a:r>
              <a:rPr lang="en-US" dirty="0"/>
              <a:t>As we tried to fit data in different models like Random Forest, Logistic Regression, One-vs-Rest classifier, Naive Bayes Classifier. Among all Random Forest and Logistic Regression were performing best</a:t>
            </a:r>
          </a:p>
          <a:p>
            <a:r>
              <a:rPr lang="en-US" dirty="0"/>
              <a:t>PCA did not helped much to improve performance of model so that means there was loss of data while performing PCA</a:t>
            </a:r>
          </a:p>
          <a:p>
            <a:r>
              <a:rPr lang="en-US" dirty="0"/>
              <a:t>Performance tuning helped to get better performances through Random Forest and Logistic Regression models</a:t>
            </a:r>
          </a:p>
          <a:p>
            <a:r>
              <a:rPr lang="en-US" dirty="0"/>
              <a:t>Word2Vec performed better compared to TF/IDF for generating features like to tokenize and convert the text to numeric</a:t>
            </a:r>
          </a:p>
        </p:txBody>
      </p:sp>
    </p:spTree>
    <p:extLst>
      <p:ext uri="{BB962C8B-B14F-4D97-AF65-F5344CB8AC3E}">
        <p14:creationId xmlns:p14="http://schemas.microsoft.com/office/powerpoint/2010/main" val="106648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4C0DC-7B12-E945-AF65-1DD2681A1B1E}"/>
              </a:ext>
            </a:extLst>
          </p:cNvPr>
          <p:cNvSpPr>
            <a:spLocks noGrp="1"/>
          </p:cNvSpPr>
          <p:nvPr>
            <p:ph type="title"/>
          </p:nvPr>
        </p:nvSpPr>
        <p:spPr/>
        <p:txBody>
          <a:bodyPr/>
          <a:lstStyle/>
          <a:p>
            <a:r>
              <a:rPr lang="en-US" dirty="0"/>
              <a:t>Use case</a:t>
            </a:r>
          </a:p>
        </p:txBody>
      </p:sp>
      <p:sp>
        <p:nvSpPr>
          <p:cNvPr id="3" name="Content Placeholder 2">
            <a:extLst>
              <a:ext uri="{FF2B5EF4-FFF2-40B4-BE49-F238E27FC236}">
                <a16:creationId xmlns:a16="http://schemas.microsoft.com/office/drawing/2014/main" id="{C9F8060B-1E06-854E-9635-30276E6F342B}"/>
              </a:ext>
            </a:extLst>
          </p:cNvPr>
          <p:cNvSpPr>
            <a:spLocks noGrp="1"/>
          </p:cNvSpPr>
          <p:nvPr>
            <p:ph idx="1"/>
          </p:nvPr>
        </p:nvSpPr>
        <p:spPr/>
        <p:txBody>
          <a:bodyPr/>
          <a:lstStyle/>
          <a:p>
            <a:r>
              <a:rPr lang="en-US" dirty="0"/>
              <a:t>This product can be useful for many automobile industries to analyze the current trend among people for driverless cars</a:t>
            </a:r>
          </a:p>
          <a:p>
            <a:r>
              <a:rPr lang="en-US" dirty="0"/>
              <a:t>This product can be run every week to analyze sentiments of different tweets around the world</a:t>
            </a:r>
          </a:p>
          <a:p>
            <a:r>
              <a:rPr lang="en-US" dirty="0"/>
              <a:t>We can maintain this product by retraining all models every year so if anything new comes up our product can handle that change efficiently</a:t>
            </a:r>
          </a:p>
        </p:txBody>
      </p:sp>
    </p:spTree>
    <p:extLst>
      <p:ext uri="{BB962C8B-B14F-4D97-AF65-F5344CB8AC3E}">
        <p14:creationId xmlns:p14="http://schemas.microsoft.com/office/powerpoint/2010/main" val="857414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603A4-00EB-3544-83C1-15E991122D60}"/>
              </a:ext>
            </a:extLst>
          </p:cNvPr>
          <p:cNvSpPr>
            <a:spLocks noGrp="1"/>
          </p:cNvSpPr>
          <p:nvPr>
            <p:ph type="title"/>
          </p:nvPr>
        </p:nvSpPr>
        <p:spPr/>
        <p:txBody>
          <a:bodyPr/>
          <a:lstStyle/>
          <a:p>
            <a:r>
              <a:rPr lang="en-US" dirty="0"/>
              <a:t>Thank you !!</a:t>
            </a:r>
          </a:p>
        </p:txBody>
      </p:sp>
      <p:graphicFrame>
        <p:nvGraphicFramePr>
          <p:cNvPr id="4" name="Content Placeholder 3">
            <a:extLst>
              <a:ext uri="{FF2B5EF4-FFF2-40B4-BE49-F238E27FC236}">
                <a16:creationId xmlns:a16="http://schemas.microsoft.com/office/drawing/2014/main" id="{CDBA3539-5A1C-8B42-B6F5-51C6CA7AE03C}"/>
              </a:ext>
            </a:extLst>
          </p:cNvPr>
          <p:cNvGraphicFramePr>
            <a:graphicFrameLocks noGrp="1"/>
          </p:cNvGraphicFramePr>
          <p:nvPr>
            <p:ph idx="1"/>
            <p:extLst>
              <p:ext uri="{D42A27DB-BD31-4B8C-83A1-F6EECF244321}">
                <p14:modId xmlns:p14="http://schemas.microsoft.com/office/powerpoint/2010/main" val="1548334647"/>
              </p:ext>
            </p:extLst>
          </p:nvPr>
        </p:nvGraphicFramePr>
        <p:xfrm>
          <a:off x="1155700" y="2603500"/>
          <a:ext cx="8824913" cy="3416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56228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8C78A-EB3F-DA4F-B84F-2A4732403558}"/>
              </a:ext>
            </a:extLst>
          </p:cNvPr>
          <p:cNvSpPr>
            <a:spLocks noGrp="1"/>
          </p:cNvSpPr>
          <p:nvPr>
            <p:ph type="title"/>
          </p:nvPr>
        </p:nvSpPr>
        <p:spPr/>
        <p:txBody>
          <a:bodyPr/>
          <a:lstStyle/>
          <a:p>
            <a:r>
              <a:rPr lang="en-US" dirty="0"/>
              <a:t>Research Topic</a:t>
            </a:r>
          </a:p>
        </p:txBody>
      </p:sp>
      <p:graphicFrame>
        <p:nvGraphicFramePr>
          <p:cNvPr id="4" name="Content Placeholder 3">
            <a:extLst>
              <a:ext uri="{FF2B5EF4-FFF2-40B4-BE49-F238E27FC236}">
                <a16:creationId xmlns:a16="http://schemas.microsoft.com/office/drawing/2014/main" id="{7B74A8E4-6175-2542-A922-4F3061A3DC36}"/>
              </a:ext>
            </a:extLst>
          </p:cNvPr>
          <p:cNvGraphicFramePr>
            <a:graphicFrameLocks noGrp="1"/>
          </p:cNvGraphicFramePr>
          <p:nvPr>
            <p:ph idx="1"/>
            <p:extLst>
              <p:ext uri="{D42A27DB-BD31-4B8C-83A1-F6EECF244321}">
                <p14:modId xmlns:p14="http://schemas.microsoft.com/office/powerpoint/2010/main" val="3378868850"/>
              </p:ext>
            </p:extLst>
          </p:nvPr>
        </p:nvGraphicFramePr>
        <p:xfrm>
          <a:off x="1155700" y="2603500"/>
          <a:ext cx="8824913" cy="3416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261437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950AB-18C0-A140-85BA-D2DC6E708BE8}"/>
              </a:ext>
            </a:extLst>
          </p:cNvPr>
          <p:cNvSpPr>
            <a:spLocks noGrp="1"/>
          </p:cNvSpPr>
          <p:nvPr>
            <p:ph type="title"/>
          </p:nvPr>
        </p:nvSpPr>
        <p:spPr/>
        <p:txBody>
          <a:bodyPr/>
          <a:lstStyle/>
          <a:p>
            <a:r>
              <a:rPr lang="en-US" dirty="0"/>
              <a:t>Purpose</a:t>
            </a:r>
          </a:p>
        </p:txBody>
      </p:sp>
      <p:graphicFrame>
        <p:nvGraphicFramePr>
          <p:cNvPr id="4" name="Content Placeholder 3">
            <a:extLst>
              <a:ext uri="{FF2B5EF4-FFF2-40B4-BE49-F238E27FC236}">
                <a16:creationId xmlns:a16="http://schemas.microsoft.com/office/drawing/2014/main" id="{B651A022-14A0-0746-85F6-D343FC1A808F}"/>
              </a:ext>
            </a:extLst>
          </p:cNvPr>
          <p:cNvGraphicFramePr>
            <a:graphicFrameLocks noGrp="1"/>
          </p:cNvGraphicFramePr>
          <p:nvPr>
            <p:ph idx="1"/>
            <p:extLst>
              <p:ext uri="{D42A27DB-BD31-4B8C-83A1-F6EECF244321}">
                <p14:modId xmlns:p14="http://schemas.microsoft.com/office/powerpoint/2010/main" val="3482655934"/>
              </p:ext>
            </p:extLst>
          </p:nvPr>
        </p:nvGraphicFramePr>
        <p:xfrm>
          <a:off x="1155700" y="2603500"/>
          <a:ext cx="8824913" cy="3416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547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B39DD-588C-A04F-AA23-AE1814511E76}"/>
              </a:ext>
            </a:extLst>
          </p:cNvPr>
          <p:cNvSpPr>
            <a:spLocks noGrp="1"/>
          </p:cNvSpPr>
          <p:nvPr>
            <p:ph type="title"/>
          </p:nvPr>
        </p:nvSpPr>
        <p:spPr/>
        <p:txBody>
          <a:bodyPr/>
          <a:lstStyle/>
          <a:p>
            <a:r>
              <a:rPr lang="en-US" dirty="0"/>
              <a:t>Data</a:t>
            </a:r>
          </a:p>
        </p:txBody>
      </p:sp>
      <p:graphicFrame>
        <p:nvGraphicFramePr>
          <p:cNvPr id="5" name="Content Placeholder 4">
            <a:extLst>
              <a:ext uri="{FF2B5EF4-FFF2-40B4-BE49-F238E27FC236}">
                <a16:creationId xmlns:a16="http://schemas.microsoft.com/office/drawing/2014/main" id="{08527FFF-46D1-5447-A02F-C7549DFD644B}"/>
              </a:ext>
            </a:extLst>
          </p:cNvPr>
          <p:cNvGraphicFramePr>
            <a:graphicFrameLocks noGrp="1"/>
          </p:cNvGraphicFramePr>
          <p:nvPr>
            <p:ph idx="1"/>
            <p:extLst>
              <p:ext uri="{D42A27DB-BD31-4B8C-83A1-F6EECF244321}">
                <p14:modId xmlns:p14="http://schemas.microsoft.com/office/powerpoint/2010/main" val="2099012410"/>
              </p:ext>
            </p:extLst>
          </p:nvPr>
        </p:nvGraphicFramePr>
        <p:xfrm>
          <a:off x="1155700" y="2603500"/>
          <a:ext cx="8824913" cy="3416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35581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F1E48-A51F-2E40-A10C-236D1D00EA27}"/>
              </a:ext>
            </a:extLst>
          </p:cNvPr>
          <p:cNvSpPr>
            <a:spLocks noGrp="1"/>
          </p:cNvSpPr>
          <p:nvPr>
            <p:ph type="title"/>
          </p:nvPr>
        </p:nvSpPr>
        <p:spPr/>
        <p:txBody>
          <a:bodyPr/>
          <a:lstStyle/>
          <a:p>
            <a:r>
              <a:rPr lang="en-US" dirty="0"/>
              <a:t>Data Visualization</a:t>
            </a:r>
          </a:p>
        </p:txBody>
      </p:sp>
      <p:pic>
        <p:nvPicPr>
          <p:cNvPr id="4" name="Content Placeholder 3">
            <a:extLst>
              <a:ext uri="{FF2B5EF4-FFF2-40B4-BE49-F238E27FC236}">
                <a16:creationId xmlns:a16="http://schemas.microsoft.com/office/drawing/2014/main" id="{AAD6771E-7507-B340-86CE-91F42D97ED05}"/>
              </a:ext>
            </a:extLst>
          </p:cNvPr>
          <p:cNvPicPr>
            <a:picLocks noGrp="1" noChangeAspect="1"/>
          </p:cNvPicPr>
          <p:nvPr>
            <p:ph idx="1"/>
          </p:nvPr>
        </p:nvPicPr>
        <p:blipFill>
          <a:blip r:embed="rId2"/>
          <a:stretch>
            <a:fillRect/>
          </a:stretch>
        </p:blipFill>
        <p:spPr>
          <a:xfrm>
            <a:off x="1155700" y="2750547"/>
            <a:ext cx="8824913" cy="3122206"/>
          </a:xfrm>
          <a:prstGeom prst="rect">
            <a:avLst/>
          </a:prstGeom>
        </p:spPr>
      </p:pic>
    </p:spTree>
    <p:extLst>
      <p:ext uri="{BB962C8B-B14F-4D97-AF65-F5344CB8AC3E}">
        <p14:creationId xmlns:p14="http://schemas.microsoft.com/office/powerpoint/2010/main" val="507044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AD78B-CDED-B24C-A504-AC3D0BB3B2F6}"/>
              </a:ext>
            </a:extLst>
          </p:cNvPr>
          <p:cNvSpPr>
            <a:spLocks noGrp="1"/>
          </p:cNvSpPr>
          <p:nvPr>
            <p:ph type="title"/>
          </p:nvPr>
        </p:nvSpPr>
        <p:spPr/>
        <p:txBody>
          <a:bodyPr/>
          <a:lstStyle/>
          <a:p>
            <a:br>
              <a:rPr lang="en-US" b="1" dirty="0"/>
            </a:br>
            <a:r>
              <a:rPr lang="en-US" b="1" dirty="0"/>
              <a:t>Feature Extraction</a:t>
            </a:r>
            <a:br>
              <a:rPr lang="en-US" b="1" dirty="0"/>
            </a:br>
            <a:endParaRPr lang="en-US" dirty="0"/>
          </a:p>
        </p:txBody>
      </p:sp>
      <p:graphicFrame>
        <p:nvGraphicFramePr>
          <p:cNvPr id="5" name="Content Placeholder 4">
            <a:extLst>
              <a:ext uri="{FF2B5EF4-FFF2-40B4-BE49-F238E27FC236}">
                <a16:creationId xmlns:a16="http://schemas.microsoft.com/office/drawing/2014/main" id="{6582275B-FA15-D74B-ACE4-7FA1D45E11EB}"/>
              </a:ext>
            </a:extLst>
          </p:cNvPr>
          <p:cNvGraphicFramePr>
            <a:graphicFrameLocks noGrp="1"/>
          </p:cNvGraphicFramePr>
          <p:nvPr>
            <p:ph idx="1"/>
            <p:extLst>
              <p:ext uri="{D42A27DB-BD31-4B8C-83A1-F6EECF244321}">
                <p14:modId xmlns:p14="http://schemas.microsoft.com/office/powerpoint/2010/main" val="4106386337"/>
              </p:ext>
            </p:extLst>
          </p:nvPr>
        </p:nvGraphicFramePr>
        <p:xfrm>
          <a:off x="1155700" y="2603500"/>
          <a:ext cx="8824913" cy="3416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44455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0E2F5-F288-384E-9BD7-9570FDD67622}"/>
              </a:ext>
            </a:extLst>
          </p:cNvPr>
          <p:cNvSpPr>
            <a:spLocks noGrp="1"/>
          </p:cNvSpPr>
          <p:nvPr>
            <p:ph type="title"/>
          </p:nvPr>
        </p:nvSpPr>
        <p:spPr/>
        <p:txBody>
          <a:bodyPr/>
          <a:lstStyle/>
          <a:p>
            <a:r>
              <a:rPr lang="en-US" dirty="0"/>
              <a:t>Data Modeling</a:t>
            </a:r>
          </a:p>
        </p:txBody>
      </p:sp>
      <p:graphicFrame>
        <p:nvGraphicFramePr>
          <p:cNvPr id="4" name="Content Placeholder 3">
            <a:extLst>
              <a:ext uri="{FF2B5EF4-FFF2-40B4-BE49-F238E27FC236}">
                <a16:creationId xmlns:a16="http://schemas.microsoft.com/office/drawing/2014/main" id="{095E0D8E-B912-8F44-8C7C-3C7F946E4B01}"/>
              </a:ext>
            </a:extLst>
          </p:cNvPr>
          <p:cNvGraphicFramePr>
            <a:graphicFrameLocks noGrp="1"/>
          </p:cNvGraphicFramePr>
          <p:nvPr>
            <p:ph idx="1"/>
            <p:extLst>
              <p:ext uri="{D42A27DB-BD31-4B8C-83A1-F6EECF244321}">
                <p14:modId xmlns:p14="http://schemas.microsoft.com/office/powerpoint/2010/main" val="2517235985"/>
              </p:ext>
            </p:extLst>
          </p:nvPr>
        </p:nvGraphicFramePr>
        <p:xfrm>
          <a:off x="1155700" y="2603500"/>
          <a:ext cx="8824913" cy="3416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12266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BA57D-C7D3-2346-A08C-81119F7BEDAA}"/>
              </a:ext>
            </a:extLst>
          </p:cNvPr>
          <p:cNvSpPr>
            <a:spLocks noGrp="1"/>
          </p:cNvSpPr>
          <p:nvPr>
            <p:ph type="title"/>
          </p:nvPr>
        </p:nvSpPr>
        <p:spPr/>
        <p:txBody>
          <a:bodyPr/>
          <a:lstStyle/>
          <a:p>
            <a:r>
              <a:rPr lang="en-US" dirty="0"/>
              <a:t>Random Forest</a:t>
            </a:r>
          </a:p>
        </p:txBody>
      </p:sp>
      <p:sp>
        <p:nvSpPr>
          <p:cNvPr id="3" name="Content Placeholder 2">
            <a:extLst>
              <a:ext uri="{FF2B5EF4-FFF2-40B4-BE49-F238E27FC236}">
                <a16:creationId xmlns:a16="http://schemas.microsoft.com/office/drawing/2014/main" id="{26F7ADD7-0ED8-D042-81E7-705158B69F82}"/>
              </a:ext>
            </a:extLst>
          </p:cNvPr>
          <p:cNvSpPr>
            <a:spLocks noGrp="1"/>
          </p:cNvSpPr>
          <p:nvPr>
            <p:ph idx="1"/>
          </p:nvPr>
        </p:nvSpPr>
        <p:spPr>
          <a:xfrm>
            <a:off x="1154955" y="2603500"/>
            <a:ext cx="5209386" cy="3416300"/>
          </a:xfrm>
        </p:spPr>
        <p:txBody>
          <a:bodyPr/>
          <a:lstStyle/>
          <a:p>
            <a:r>
              <a:rPr lang="en-US" dirty="0"/>
              <a:t>Random Forest gave best performance with Word2vec</a:t>
            </a:r>
          </a:p>
          <a:p>
            <a:r>
              <a:rPr lang="en-US" dirty="0"/>
              <a:t>Performance tuning helped to improve performance</a:t>
            </a:r>
          </a:p>
          <a:p>
            <a:r>
              <a:rPr lang="en-US" dirty="0"/>
              <a:t>Model predicted neutral sentiment and slightly positive sentiment more accurately</a:t>
            </a:r>
          </a:p>
        </p:txBody>
      </p:sp>
      <p:pic>
        <p:nvPicPr>
          <p:cNvPr id="4" name="Picture 3">
            <a:extLst>
              <a:ext uri="{FF2B5EF4-FFF2-40B4-BE49-F238E27FC236}">
                <a16:creationId xmlns:a16="http://schemas.microsoft.com/office/drawing/2014/main" id="{D84D3D0E-2C0E-374B-8897-AE7AB068D907}"/>
              </a:ext>
            </a:extLst>
          </p:cNvPr>
          <p:cNvPicPr>
            <a:picLocks noChangeAspect="1"/>
          </p:cNvPicPr>
          <p:nvPr/>
        </p:nvPicPr>
        <p:blipFill>
          <a:blip r:embed="rId2"/>
          <a:stretch>
            <a:fillRect/>
          </a:stretch>
        </p:blipFill>
        <p:spPr>
          <a:xfrm>
            <a:off x="6364340" y="2436812"/>
            <a:ext cx="5372100" cy="4241800"/>
          </a:xfrm>
          <a:prstGeom prst="rect">
            <a:avLst/>
          </a:prstGeom>
        </p:spPr>
      </p:pic>
    </p:spTree>
    <p:extLst>
      <p:ext uri="{BB962C8B-B14F-4D97-AF65-F5344CB8AC3E}">
        <p14:creationId xmlns:p14="http://schemas.microsoft.com/office/powerpoint/2010/main" val="784758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8349B-AF1B-F341-B25D-10B709342C22}"/>
              </a:ext>
            </a:extLst>
          </p:cNvPr>
          <p:cNvSpPr>
            <a:spLocks noGrp="1"/>
          </p:cNvSpPr>
          <p:nvPr>
            <p:ph type="title"/>
          </p:nvPr>
        </p:nvSpPr>
        <p:spPr/>
        <p:txBody>
          <a:bodyPr/>
          <a:lstStyle/>
          <a:p>
            <a:r>
              <a:rPr lang="en-US" dirty="0"/>
              <a:t>Logistic Regression</a:t>
            </a:r>
          </a:p>
        </p:txBody>
      </p:sp>
      <p:sp>
        <p:nvSpPr>
          <p:cNvPr id="3" name="Content Placeholder 2">
            <a:extLst>
              <a:ext uri="{FF2B5EF4-FFF2-40B4-BE49-F238E27FC236}">
                <a16:creationId xmlns:a16="http://schemas.microsoft.com/office/drawing/2014/main" id="{CAAD4BB7-3BDB-4F44-9B09-BE4C8D44EA78}"/>
              </a:ext>
            </a:extLst>
          </p:cNvPr>
          <p:cNvSpPr>
            <a:spLocks noGrp="1"/>
          </p:cNvSpPr>
          <p:nvPr>
            <p:ph idx="1"/>
          </p:nvPr>
        </p:nvSpPr>
        <p:spPr>
          <a:xfrm>
            <a:off x="1154955" y="2603500"/>
            <a:ext cx="4941046" cy="3416300"/>
          </a:xfrm>
        </p:spPr>
        <p:txBody>
          <a:bodyPr/>
          <a:lstStyle/>
          <a:p>
            <a:r>
              <a:rPr lang="en-US" dirty="0"/>
              <a:t>Logistic Regression gave best performance with Word2Vec</a:t>
            </a:r>
          </a:p>
          <a:p>
            <a:r>
              <a:rPr lang="en-US" dirty="0"/>
              <a:t>Performance tuning helped to improve performance</a:t>
            </a:r>
          </a:p>
          <a:p>
            <a:r>
              <a:rPr lang="en-US" dirty="0"/>
              <a:t>Model predicted neutral sentiment more accurately</a:t>
            </a:r>
          </a:p>
          <a:p>
            <a:pPr marL="0" indent="0">
              <a:buNone/>
            </a:pPr>
            <a:endParaRPr lang="en-US" dirty="0"/>
          </a:p>
        </p:txBody>
      </p:sp>
      <p:pic>
        <p:nvPicPr>
          <p:cNvPr id="5" name="Picture 4">
            <a:extLst>
              <a:ext uri="{FF2B5EF4-FFF2-40B4-BE49-F238E27FC236}">
                <a16:creationId xmlns:a16="http://schemas.microsoft.com/office/drawing/2014/main" id="{9B213F41-F3A8-864E-AF05-B3185C476E56}"/>
              </a:ext>
            </a:extLst>
          </p:cNvPr>
          <p:cNvPicPr>
            <a:picLocks noChangeAspect="1"/>
          </p:cNvPicPr>
          <p:nvPr/>
        </p:nvPicPr>
        <p:blipFill>
          <a:blip r:embed="rId2"/>
          <a:stretch>
            <a:fillRect/>
          </a:stretch>
        </p:blipFill>
        <p:spPr>
          <a:xfrm>
            <a:off x="6281744" y="2603500"/>
            <a:ext cx="5372100" cy="3924300"/>
          </a:xfrm>
          <a:prstGeom prst="rect">
            <a:avLst/>
          </a:prstGeom>
        </p:spPr>
      </p:pic>
    </p:spTree>
    <p:extLst>
      <p:ext uri="{BB962C8B-B14F-4D97-AF65-F5344CB8AC3E}">
        <p14:creationId xmlns:p14="http://schemas.microsoft.com/office/powerpoint/2010/main" val="9456460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1420</TotalTime>
  <Words>386</Words>
  <Application>Microsoft Macintosh PowerPoint</Application>
  <PresentationFormat>Widescreen</PresentationFormat>
  <Paragraphs>47</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Ion Boardroom</vt:lpstr>
      <vt:lpstr>Twitter Sentiments Analysis – self-driving cars</vt:lpstr>
      <vt:lpstr>Research Topic</vt:lpstr>
      <vt:lpstr>Purpose</vt:lpstr>
      <vt:lpstr>Data</vt:lpstr>
      <vt:lpstr>Data Visualization</vt:lpstr>
      <vt:lpstr> Feature Extraction </vt:lpstr>
      <vt:lpstr>Data Modeling</vt:lpstr>
      <vt:lpstr>Random Forest</vt:lpstr>
      <vt:lpstr>Logistic Regression</vt:lpstr>
      <vt:lpstr>PCA</vt:lpstr>
      <vt:lpstr> Concluding Remarks </vt:lpstr>
      <vt:lpstr>Use case</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Twitter Sentiments Analysis – self-driving cars</dc:title>
  <dc:creator>Pallavi Walali</dc:creator>
  <cp:lastModifiedBy>Pallavi Walali</cp:lastModifiedBy>
  <cp:revision>27</cp:revision>
  <dcterms:created xsi:type="dcterms:W3CDTF">2018-11-18T00:12:08Z</dcterms:created>
  <dcterms:modified xsi:type="dcterms:W3CDTF">2018-11-18T23:52:53Z</dcterms:modified>
</cp:coreProperties>
</file>

<file path=docProps/thumbnail.jpeg>
</file>